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Bebas Neue"/>
      <p:regular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OpenSans-regular.fntdata"/><Relationship Id="rId14" Type="http://schemas.openxmlformats.org/officeDocument/2006/relationships/font" Target="fonts/BebasNeue-regular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18" Type="http://schemas.openxmlformats.org/officeDocument/2006/relationships/font" Target="fonts/Open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11f6496f2cd_3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11f6496f2cd_3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11f6496f051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11f6496f051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35bb6e52d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135bb6e52d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11f6496f2cd_3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11f6496f2cd_3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11f6496f0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11f6496f0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11f94ee1f0d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11f94ee1f0d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11f6496f2cd_3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11f6496f2cd_3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11f6496f2cd_3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11f6496f2cd_3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413438" y="1188138"/>
            <a:ext cx="3704400" cy="204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413438" y="3429638"/>
            <a:ext cx="3704400" cy="3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15" name="Google Shape;15;p2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26" name="Google Shape;26;p2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33" name="Google Shape;33;p2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37" name="Google Shape;37;p2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2"/>
          <p:cNvSpPr txBox="1"/>
          <p:nvPr>
            <p:ph idx="2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2"/>
          <p:cNvSpPr txBox="1"/>
          <p:nvPr>
            <p:ph idx="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2"/>
          <p:cNvSpPr txBox="1"/>
          <p:nvPr>
            <p:ph idx="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2" name="Google Shape;42;p2"/>
          <p:cNvSpPr txBox="1"/>
          <p:nvPr>
            <p:ph idx="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2"/>
          <p:cNvSpPr txBox="1"/>
          <p:nvPr>
            <p:ph idx="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8900732" scaled="0"/>
        </a:gra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"/>
          <p:cNvSpPr txBox="1"/>
          <p:nvPr>
            <p:ph hasCustomPrompt="1" type="title"/>
          </p:nvPr>
        </p:nvSpPr>
        <p:spPr>
          <a:xfrm>
            <a:off x="1969650" y="1563225"/>
            <a:ext cx="5204700" cy="150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9" name="Google Shape;319;p11"/>
          <p:cNvSpPr txBox="1"/>
          <p:nvPr>
            <p:ph idx="1" type="subTitle"/>
          </p:nvPr>
        </p:nvSpPr>
        <p:spPr>
          <a:xfrm>
            <a:off x="1969651" y="3290625"/>
            <a:ext cx="5204700" cy="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0" name="Google Shape;320;p11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3" name="Google Shape;323;p11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324" name="Google Shape;324;p11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" name="Google Shape;334;p11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335" name="Google Shape;335;p11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7" name="Google Shape;337;p11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1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1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1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1" name="Google Shape;341;p11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342" name="Google Shape;342;p11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11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346" name="Google Shape;346;p11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11"/>
          <p:cNvSpPr txBox="1"/>
          <p:nvPr>
            <p:ph idx="2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9" name="Google Shape;349;p11"/>
          <p:cNvSpPr txBox="1"/>
          <p:nvPr>
            <p:ph idx="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0" name="Google Shape;350;p11"/>
          <p:cNvSpPr txBox="1"/>
          <p:nvPr>
            <p:ph idx="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1" name="Google Shape;351;p11"/>
          <p:cNvSpPr txBox="1"/>
          <p:nvPr>
            <p:ph idx="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2" name="Google Shape;352;p11"/>
          <p:cNvSpPr txBox="1"/>
          <p:nvPr>
            <p:ph idx="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"/>
          <p:cNvSpPr txBox="1"/>
          <p:nvPr>
            <p:ph type="title"/>
          </p:nvPr>
        </p:nvSpPr>
        <p:spPr>
          <a:xfrm>
            <a:off x="1724525" y="1653775"/>
            <a:ext cx="2709000" cy="3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6" name="Google Shape;356;p13"/>
          <p:cNvSpPr txBox="1"/>
          <p:nvPr>
            <p:ph idx="1" type="subTitle"/>
          </p:nvPr>
        </p:nvSpPr>
        <p:spPr>
          <a:xfrm>
            <a:off x="1724525" y="1971775"/>
            <a:ext cx="27090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13"/>
          <p:cNvSpPr txBox="1"/>
          <p:nvPr>
            <p:ph hasCustomPrompt="1" idx="2" type="title"/>
          </p:nvPr>
        </p:nvSpPr>
        <p:spPr>
          <a:xfrm>
            <a:off x="713225" y="1653775"/>
            <a:ext cx="858900" cy="8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8" name="Google Shape;358;p13"/>
          <p:cNvSpPr txBox="1"/>
          <p:nvPr>
            <p:ph idx="3" type="title"/>
          </p:nvPr>
        </p:nvSpPr>
        <p:spPr>
          <a:xfrm>
            <a:off x="713225" y="821525"/>
            <a:ext cx="7717500" cy="3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59" name="Google Shape;359;p13"/>
          <p:cNvSpPr txBox="1"/>
          <p:nvPr>
            <p:ph idx="4" type="title"/>
          </p:nvPr>
        </p:nvSpPr>
        <p:spPr>
          <a:xfrm>
            <a:off x="5721775" y="1653775"/>
            <a:ext cx="2709000" cy="3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0" name="Google Shape;360;p13"/>
          <p:cNvSpPr txBox="1"/>
          <p:nvPr>
            <p:ph idx="5" type="subTitle"/>
          </p:nvPr>
        </p:nvSpPr>
        <p:spPr>
          <a:xfrm>
            <a:off x="5721775" y="1971775"/>
            <a:ext cx="27090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13"/>
          <p:cNvSpPr txBox="1"/>
          <p:nvPr>
            <p:ph hasCustomPrompt="1" idx="6" type="title"/>
          </p:nvPr>
        </p:nvSpPr>
        <p:spPr>
          <a:xfrm>
            <a:off x="4710475" y="1653775"/>
            <a:ext cx="858900" cy="8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/>
          <p:nvPr>
            <p:ph idx="7" type="title"/>
          </p:nvPr>
        </p:nvSpPr>
        <p:spPr>
          <a:xfrm>
            <a:off x="1724525" y="2859850"/>
            <a:ext cx="2709000" cy="3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3" name="Google Shape;363;p13"/>
          <p:cNvSpPr txBox="1"/>
          <p:nvPr>
            <p:ph idx="8" type="subTitle"/>
          </p:nvPr>
        </p:nvSpPr>
        <p:spPr>
          <a:xfrm>
            <a:off x="1724525" y="3177850"/>
            <a:ext cx="27090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13"/>
          <p:cNvSpPr txBox="1"/>
          <p:nvPr>
            <p:ph hasCustomPrompt="1" idx="9" type="title"/>
          </p:nvPr>
        </p:nvSpPr>
        <p:spPr>
          <a:xfrm>
            <a:off x="713225" y="2859850"/>
            <a:ext cx="858900" cy="8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/>
          <p:nvPr>
            <p:ph idx="13" type="title"/>
          </p:nvPr>
        </p:nvSpPr>
        <p:spPr>
          <a:xfrm>
            <a:off x="5721775" y="2859850"/>
            <a:ext cx="2709000" cy="3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6" name="Google Shape;366;p13"/>
          <p:cNvSpPr txBox="1"/>
          <p:nvPr>
            <p:ph idx="14" type="subTitle"/>
          </p:nvPr>
        </p:nvSpPr>
        <p:spPr>
          <a:xfrm>
            <a:off x="5721775" y="3177850"/>
            <a:ext cx="27090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13"/>
          <p:cNvSpPr txBox="1"/>
          <p:nvPr>
            <p:ph hasCustomPrompt="1" idx="15" type="title"/>
          </p:nvPr>
        </p:nvSpPr>
        <p:spPr>
          <a:xfrm>
            <a:off x="4710475" y="2859850"/>
            <a:ext cx="858900" cy="8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3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3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1" name="Google Shape;371;p13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372" name="Google Shape;372;p13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" name="Google Shape;382;p13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383" name="Google Shape;383;p13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5" name="Google Shape;385;p13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3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3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3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" name="Google Shape;389;p13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390" name="Google Shape;390;p13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13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394" name="Google Shape;394;p13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6" name="Google Shape;396;p13"/>
          <p:cNvSpPr txBox="1"/>
          <p:nvPr>
            <p:ph idx="16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7" name="Google Shape;397;p13"/>
          <p:cNvSpPr txBox="1"/>
          <p:nvPr>
            <p:ph idx="17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8" name="Google Shape;398;p13"/>
          <p:cNvSpPr txBox="1"/>
          <p:nvPr>
            <p:ph idx="18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9" name="Google Shape;399;p13"/>
          <p:cNvSpPr txBox="1"/>
          <p:nvPr>
            <p:ph idx="19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0" name="Google Shape;400;p13"/>
          <p:cNvSpPr txBox="1"/>
          <p:nvPr>
            <p:ph idx="20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4"/>
          <p:cNvSpPr txBox="1"/>
          <p:nvPr>
            <p:ph type="title"/>
          </p:nvPr>
        </p:nvSpPr>
        <p:spPr>
          <a:xfrm>
            <a:off x="1082850" y="3206175"/>
            <a:ext cx="33456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3" name="Google Shape;403;p14"/>
          <p:cNvSpPr txBox="1"/>
          <p:nvPr>
            <p:ph idx="1" type="subTitle"/>
          </p:nvPr>
        </p:nvSpPr>
        <p:spPr>
          <a:xfrm>
            <a:off x="1082850" y="1617200"/>
            <a:ext cx="69783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4" name="Google Shape;404;p14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4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4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7" name="Google Shape;407;p14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408" name="Google Shape;408;p14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14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419" name="Google Shape;419;p14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1" name="Google Shape;421;p14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4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4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4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5" name="Google Shape;425;p14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426" name="Google Shape;426;p14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14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430" name="Google Shape;430;p14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2" name="Google Shape;432;p14"/>
          <p:cNvSpPr txBox="1"/>
          <p:nvPr>
            <p:ph idx="2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3" name="Google Shape;433;p14"/>
          <p:cNvSpPr txBox="1"/>
          <p:nvPr>
            <p:ph idx="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4" name="Google Shape;434;p14"/>
          <p:cNvSpPr txBox="1"/>
          <p:nvPr>
            <p:ph idx="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5" name="Google Shape;435;p14"/>
          <p:cNvSpPr txBox="1"/>
          <p:nvPr>
            <p:ph idx="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6" name="Google Shape;436;p14"/>
          <p:cNvSpPr txBox="1"/>
          <p:nvPr>
            <p:ph idx="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5"/>
          <p:cNvSpPr txBox="1"/>
          <p:nvPr>
            <p:ph type="title"/>
          </p:nvPr>
        </p:nvSpPr>
        <p:spPr>
          <a:xfrm>
            <a:off x="3077850" y="1693950"/>
            <a:ext cx="40758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9" name="Google Shape;439;p15"/>
          <p:cNvSpPr txBox="1"/>
          <p:nvPr>
            <p:ph idx="1" type="subTitle"/>
          </p:nvPr>
        </p:nvSpPr>
        <p:spPr>
          <a:xfrm>
            <a:off x="3077850" y="2233050"/>
            <a:ext cx="4075800" cy="12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15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5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5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3" name="Google Shape;443;p15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444" name="Google Shape;444;p15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455" name="Google Shape;455;p15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" name="Google Shape;457;p15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5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5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5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1" name="Google Shape;461;p15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462" name="Google Shape;462;p15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15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466" name="Google Shape;466;p15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8" name="Google Shape;468;p15"/>
          <p:cNvSpPr txBox="1"/>
          <p:nvPr>
            <p:ph idx="2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9" name="Google Shape;469;p15"/>
          <p:cNvSpPr txBox="1"/>
          <p:nvPr>
            <p:ph idx="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0" name="Google Shape;470;p15"/>
          <p:cNvSpPr txBox="1"/>
          <p:nvPr>
            <p:ph idx="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1" name="Google Shape;471;p15"/>
          <p:cNvSpPr txBox="1"/>
          <p:nvPr>
            <p:ph idx="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2" name="Google Shape;472;p15"/>
          <p:cNvSpPr txBox="1"/>
          <p:nvPr>
            <p:ph idx="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6"/>
          <p:cNvSpPr txBox="1"/>
          <p:nvPr>
            <p:ph type="title"/>
          </p:nvPr>
        </p:nvSpPr>
        <p:spPr>
          <a:xfrm>
            <a:off x="710800" y="2012161"/>
            <a:ext cx="2926500" cy="55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5" name="Google Shape;475;p16"/>
          <p:cNvSpPr txBox="1"/>
          <p:nvPr>
            <p:ph idx="1" type="subTitle"/>
          </p:nvPr>
        </p:nvSpPr>
        <p:spPr>
          <a:xfrm>
            <a:off x="710800" y="2576339"/>
            <a:ext cx="2486400" cy="5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16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6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6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9" name="Google Shape;479;p16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480" name="Google Shape;480;p16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" name="Google Shape;490;p16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491" name="Google Shape;491;p16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" name="Google Shape;493;p16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6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16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6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7" name="Google Shape;497;p16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498" name="Google Shape;498;p16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16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502" name="Google Shape;502;p16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4" name="Google Shape;504;p16"/>
          <p:cNvSpPr txBox="1"/>
          <p:nvPr>
            <p:ph idx="2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5" name="Google Shape;505;p16"/>
          <p:cNvSpPr txBox="1"/>
          <p:nvPr>
            <p:ph idx="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6" name="Google Shape;506;p16"/>
          <p:cNvSpPr txBox="1"/>
          <p:nvPr>
            <p:ph idx="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7" name="Google Shape;507;p16"/>
          <p:cNvSpPr txBox="1"/>
          <p:nvPr>
            <p:ph idx="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8" name="Google Shape;508;p16"/>
          <p:cNvSpPr txBox="1"/>
          <p:nvPr>
            <p:ph idx="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7"/>
          <p:cNvSpPr txBox="1"/>
          <p:nvPr>
            <p:ph type="title"/>
          </p:nvPr>
        </p:nvSpPr>
        <p:spPr>
          <a:xfrm>
            <a:off x="1715375" y="2084888"/>
            <a:ext cx="25056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1" name="Google Shape;511;p17"/>
          <p:cNvSpPr txBox="1"/>
          <p:nvPr>
            <p:ph idx="2" type="title"/>
          </p:nvPr>
        </p:nvSpPr>
        <p:spPr>
          <a:xfrm>
            <a:off x="5925125" y="2084888"/>
            <a:ext cx="25056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2" name="Google Shape;512;p17"/>
          <p:cNvSpPr txBox="1"/>
          <p:nvPr>
            <p:ph idx="1" type="subTitle"/>
          </p:nvPr>
        </p:nvSpPr>
        <p:spPr>
          <a:xfrm>
            <a:off x="5925125" y="2404988"/>
            <a:ext cx="2505600" cy="8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3" name="Google Shape;513;p17"/>
          <p:cNvSpPr txBox="1"/>
          <p:nvPr>
            <p:ph idx="3" type="subTitle"/>
          </p:nvPr>
        </p:nvSpPr>
        <p:spPr>
          <a:xfrm>
            <a:off x="1715375" y="2404988"/>
            <a:ext cx="2505600" cy="8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4" name="Google Shape;514;p17"/>
          <p:cNvSpPr txBox="1"/>
          <p:nvPr>
            <p:ph idx="4" type="title"/>
          </p:nvPr>
        </p:nvSpPr>
        <p:spPr>
          <a:xfrm>
            <a:off x="713225" y="821525"/>
            <a:ext cx="7717500" cy="3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15" name="Google Shape;515;p17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7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7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8" name="Google Shape;518;p17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519" name="Google Shape;519;p17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17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530" name="Google Shape;530;p17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2" name="Google Shape;532;p17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7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17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7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6" name="Google Shape;536;p17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537" name="Google Shape;537;p17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17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541" name="Google Shape;541;p17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3" name="Google Shape;543;p17"/>
          <p:cNvSpPr txBox="1"/>
          <p:nvPr>
            <p:ph idx="5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44" name="Google Shape;544;p17"/>
          <p:cNvSpPr txBox="1"/>
          <p:nvPr>
            <p:ph idx="6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45" name="Google Shape;545;p17"/>
          <p:cNvSpPr txBox="1"/>
          <p:nvPr>
            <p:ph idx="7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46" name="Google Shape;546;p17"/>
          <p:cNvSpPr txBox="1"/>
          <p:nvPr>
            <p:ph idx="8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47" name="Google Shape;547;p17"/>
          <p:cNvSpPr txBox="1"/>
          <p:nvPr>
            <p:ph idx="9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3500032" scaled="0"/>
        </a:gra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8"/>
          <p:cNvSpPr txBox="1"/>
          <p:nvPr>
            <p:ph type="title"/>
          </p:nvPr>
        </p:nvSpPr>
        <p:spPr>
          <a:xfrm>
            <a:off x="1724525" y="1487075"/>
            <a:ext cx="22425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50" name="Google Shape;550;p18"/>
          <p:cNvSpPr txBox="1"/>
          <p:nvPr>
            <p:ph idx="1" type="subTitle"/>
          </p:nvPr>
        </p:nvSpPr>
        <p:spPr>
          <a:xfrm>
            <a:off x="1724525" y="1807175"/>
            <a:ext cx="22425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8"/>
          <p:cNvSpPr txBox="1"/>
          <p:nvPr>
            <p:ph idx="2" type="title"/>
          </p:nvPr>
        </p:nvSpPr>
        <p:spPr>
          <a:xfrm>
            <a:off x="3956393" y="2969700"/>
            <a:ext cx="22425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52" name="Google Shape;552;p18"/>
          <p:cNvSpPr txBox="1"/>
          <p:nvPr>
            <p:ph idx="3" type="subTitle"/>
          </p:nvPr>
        </p:nvSpPr>
        <p:spPr>
          <a:xfrm>
            <a:off x="3956395" y="3289800"/>
            <a:ext cx="22425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3" name="Google Shape;553;p18"/>
          <p:cNvSpPr txBox="1"/>
          <p:nvPr>
            <p:ph idx="4" type="title"/>
          </p:nvPr>
        </p:nvSpPr>
        <p:spPr>
          <a:xfrm>
            <a:off x="6188218" y="1487075"/>
            <a:ext cx="22425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54" name="Google Shape;554;p18"/>
          <p:cNvSpPr txBox="1"/>
          <p:nvPr>
            <p:ph idx="5" type="subTitle"/>
          </p:nvPr>
        </p:nvSpPr>
        <p:spPr>
          <a:xfrm>
            <a:off x="6188222" y="1807175"/>
            <a:ext cx="22425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8"/>
          <p:cNvSpPr txBox="1"/>
          <p:nvPr>
            <p:ph idx="6" type="title"/>
          </p:nvPr>
        </p:nvSpPr>
        <p:spPr>
          <a:xfrm>
            <a:off x="713225" y="821525"/>
            <a:ext cx="7717500" cy="3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6" name="Google Shape;556;p18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8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8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9" name="Google Shape;559;p18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560" name="Google Shape;560;p18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18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571" name="Google Shape;571;p18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3" name="Google Shape;573;p18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18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18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8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7" name="Google Shape;577;p18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578" name="Google Shape;578;p18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Google Shape;581;p18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582" name="Google Shape;582;p18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4" name="Google Shape;584;p18"/>
          <p:cNvSpPr txBox="1"/>
          <p:nvPr>
            <p:ph idx="7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85" name="Google Shape;585;p18"/>
          <p:cNvSpPr txBox="1"/>
          <p:nvPr>
            <p:ph idx="8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86" name="Google Shape;586;p18"/>
          <p:cNvSpPr txBox="1"/>
          <p:nvPr>
            <p:ph idx="9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87" name="Google Shape;587;p18"/>
          <p:cNvSpPr txBox="1"/>
          <p:nvPr>
            <p:ph idx="13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88" name="Google Shape;588;p18"/>
          <p:cNvSpPr txBox="1"/>
          <p:nvPr>
            <p:ph idx="14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3500032" scaled="0"/>
        </a:gra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9"/>
          <p:cNvSpPr txBox="1"/>
          <p:nvPr>
            <p:ph type="title"/>
          </p:nvPr>
        </p:nvSpPr>
        <p:spPr>
          <a:xfrm>
            <a:off x="713250" y="2674813"/>
            <a:ext cx="22425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1" name="Google Shape;591;p19"/>
          <p:cNvSpPr txBox="1"/>
          <p:nvPr>
            <p:ph idx="1" type="subTitle"/>
          </p:nvPr>
        </p:nvSpPr>
        <p:spPr>
          <a:xfrm>
            <a:off x="713250" y="2994913"/>
            <a:ext cx="22425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19"/>
          <p:cNvSpPr txBox="1"/>
          <p:nvPr>
            <p:ph idx="2" type="title"/>
          </p:nvPr>
        </p:nvSpPr>
        <p:spPr>
          <a:xfrm>
            <a:off x="3450743" y="2674813"/>
            <a:ext cx="22425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3" name="Google Shape;593;p19"/>
          <p:cNvSpPr txBox="1"/>
          <p:nvPr>
            <p:ph idx="3" type="subTitle"/>
          </p:nvPr>
        </p:nvSpPr>
        <p:spPr>
          <a:xfrm>
            <a:off x="3450745" y="2994913"/>
            <a:ext cx="22425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19"/>
          <p:cNvSpPr txBox="1"/>
          <p:nvPr>
            <p:ph idx="4" type="title"/>
          </p:nvPr>
        </p:nvSpPr>
        <p:spPr>
          <a:xfrm>
            <a:off x="6188243" y="2674813"/>
            <a:ext cx="22425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5" name="Google Shape;595;p19"/>
          <p:cNvSpPr txBox="1"/>
          <p:nvPr>
            <p:ph idx="5" type="subTitle"/>
          </p:nvPr>
        </p:nvSpPr>
        <p:spPr>
          <a:xfrm>
            <a:off x="6188247" y="2994913"/>
            <a:ext cx="22425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19"/>
          <p:cNvSpPr txBox="1"/>
          <p:nvPr>
            <p:ph idx="6" type="title"/>
          </p:nvPr>
        </p:nvSpPr>
        <p:spPr>
          <a:xfrm>
            <a:off x="713225" y="821525"/>
            <a:ext cx="7717500" cy="3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97" name="Google Shape;597;p19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9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9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0" name="Google Shape;600;p19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601" name="Google Shape;601;p19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19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612" name="Google Shape;612;p19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4" name="Google Shape;614;p19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19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9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19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8" name="Google Shape;618;p19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619" name="Google Shape;619;p19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19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623" name="Google Shape;623;p19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5" name="Google Shape;625;p19"/>
          <p:cNvSpPr txBox="1"/>
          <p:nvPr>
            <p:ph idx="7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26" name="Google Shape;626;p19"/>
          <p:cNvSpPr txBox="1"/>
          <p:nvPr>
            <p:ph idx="8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27" name="Google Shape;627;p19"/>
          <p:cNvSpPr txBox="1"/>
          <p:nvPr>
            <p:ph idx="9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28" name="Google Shape;628;p19"/>
          <p:cNvSpPr txBox="1"/>
          <p:nvPr>
            <p:ph idx="13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29" name="Google Shape;629;p19"/>
          <p:cNvSpPr txBox="1"/>
          <p:nvPr>
            <p:ph idx="14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3500032" scaled="0"/>
        </a:gra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0"/>
          <p:cNvSpPr txBox="1"/>
          <p:nvPr>
            <p:ph type="title"/>
          </p:nvPr>
        </p:nvSpPr>
        <p:spPr>
          <a:xfrm>
            <a:off x="4164050" y="1579675"/>
            <a:ext cx="2088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32" name="Google Shape;632;p20"/>
          <p:cNvSpPr txBox="1"/>
          <p:nvPr>
            <p:ph idx="1" type="subTitle"/>
          </p:nvPr>
        </p:nvSpPr>
        <p:spPr>
          <a:xfrm>
            <a:off x="4164050" y="1899775"/>
            <a:ext cx="2088600" cy="573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3" name="Google Shape;633;p20"/>
          <p:cNvSpPr txBox="1"/>
          <p:nvPr>
            <p:ph idx="2" type="title"/>
          </p:nvPr>
        </p:nvSpPr>
        <p:spPr>
          <a:xfrm>
            <a:off x="713225" y="821525"/>
            <a:ext cx="7717500" cy="3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4" name="Google Shape;634;p20"/>
          <p:cNvSpPr txBox="1"/>
          <p:nvPr>
            <p:ph idx="3" type="title"/>
          </p:nvPr>
        </p:nvSpPr>
        <p:spPr>
          <a:xfrm>
            <a:off x="6344379" y="1579675"/>
            <a:ext cx="2088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35" name="Google Shape;635;p20"/>
          <p:cNvSpPr txBox="1"/>
          <p:nvPr>
            <p:ph idx="4" type="subTitle"/>
          </p:nvPr>
        </p:nvSpPr>
        <p:spPr>
          <a:xfrm>
            <a:off x="6344378" y="1899775"/>
            <a:ext cx="2088600" cy="573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20"/>
          <p:cNvSpPr txBox="1"/>
          <p:nvPr>
            <p:ph idx="5" type="title"/>
          </p:nvPr>
        </p:nvSpPr>
        <p:spPr>
          <a:xfrm>
            <a:off x="4164050" y="2883275"/>
            <a:ext cx="2088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37" name="Google Shape;637;p20"/>
          <p:cNvSpPr txBox="1"/>
          <p:nvPr>
            <p:ph idx="6" type="subTitle"/>
          </p:nvPr>
        </p:nvSpPr>
        <p:spPr>
          <a:xfrm>
            <a:off x="4164050" y="3203375"/>
            <a:ext cx="2088600" cy="573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8" name="Google Shape;638;p20"/>
          <p:cNvSpPr txBox="1"/>
          <p:nvPr>
            <p:ph idx="7" type="title"/>
          </p:nvPr>
        </p:nvSpPr>
        <p:spPr>
          <a:xfrm>
            <a:off x="6344379" y="2883275"/>
            <a:ext cx="2088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39" name="Google Shape;639;p20"/>
          <p:cNvSpPr txBox="1"/>
          <p:nvPr>
            <p:ph idx="8" type="subTitle"/>
          </p:nvPr>
        </p:nvSpPr>
        <p:spPr>
          <a:xfrm>
            <a:off x="6344378" y="3203375"/>
            <a:ext cx="2088600" cy="573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0" name="Google Shape;640;p20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0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20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3" name="Google Shape;643;p20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644" name="Google Shape;644;p20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0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0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0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20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655" name="Google Shape;655;p20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7" name="Google Shape;657;p20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0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0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0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1" name="Google Shape;661;p20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662" name="Google Shape;662;p20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20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666" name="Google Shape;666;p20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8" name="Google Shape;668;p20"/>
          <p:cNvSpPr txBox="1"/>
          <p:nvPr>
            <p:ph idx="9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69" name="Google Shape;669;p20"/>
          <p:cNvSpPr txBox="1"/>
          <p:nvPr>
            <p:ph idx="1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70" name="Google Shape;670;p20"/>
          <p:cNvSpPr txBox="1"/>
          <p:nvPr>
            <p:ph idx="1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71" name="Google Shape;671;p20"/>
          <p:cNvSpPr txBox="1"/>
          <p:nvPr>
            <p:ph idx="1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72" name="Google Shape;672;p20"/>
          <p:cNvSpPr txBox="1"/>
          <p:nvPr>
            <p:ph idx="1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/>
          <p:nvPr>
            <p:ph type="title"/>
          </p:nvPr>
        </p:nvSpPr>
        <p:spPr>
          <a:xfrm>
            <a:off x="3351900" y="1603800"/>
            <a:ext cx="4075500" cy="15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" name="Google Shape;46;p3"/>
          <p:cNvSpPr txBox="1"/>
          <p:nvPr>
            <p:ph hasCustomPrompt="1" idx="2" type="title"/>
          </p:nvPr>
        </p:nvSpPr>
        <p:spPr>
          <a:xfrm>
            <a:off x="1716588" y="1603800"/>
            <a:ext cx="1330500" cy="133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/>
          <p:nvPr>
            <p:ph idx="1" type="subTitle"/>
          </p:nvPr>
        </p:nvSpPr>
        <p:spPr>
          <a:xfrm>
            <a:off x="3351900" y="3128400"/>
            <a:ext cx="4075500" cy="4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52" name="Google Shape;52;p3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" name="Google Shape;62;p3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63" name="Google Shape;63;p3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3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" name="Google Shape;69;p3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70" name="Google Shape;70;p3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" name="Google Shape;73;p3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74" name="Google Shape;74;p3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3"/>
          <p:cNvSpPr txBox="1"/>
          <p:nvPr>
            <p:ph idx="3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" name="Google Shape;77;p3"/>
          <p:cNvSpPr txBox="1"/>
          <p:nvPr>
            <p:ph idx="4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8" name="Google Shape;78;p3"/>
          <p:cNvSpPr txBox="1"/>
          <p:nvPr>
            <p:ph idx="5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" name="Google Shape;79;p3"/>
          <p:cNvSpPr txBox="1"/>
          <p:nvPr>
            <p:ph idx="6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0" name="Google Shape;80;p3"/>
          <p:cNvSpPr txBox="1"/>
          <p:nvPr>
            <p:ph idx="7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3500032" scaled="0"/>
        </a:gra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1"/>
          <p:cNvSpPr txBox="1"/>
          <p:nvPr>
            <p:ph type="title"/>
          </p:nvPr>
        </p:nvSpPr>
        <p:spPr>
          <a:xfrm>
            <a:off x="2247051" y="1609075"/>
            <a:ext cx="19659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75" name="Google Shape;675;p21"/>
          <p:cNvSpPr txBox="1"/>
          <p:nvPr>
            <p:ph idx="1" type="subTitle"/>
          </p:nvPr>
        </p:nvSpPr>
        <p:spPr>
          <a:xfrm>
            <a:off x="2247051" y="1929175"/>
            <a:ext cx="1965900" cy="599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6" name="Google Shape;676;p21"/>
          <p:cNvSpPr txBox="1"/>
          <p:nvPr>
            <p:ph idx="2" type="title"/>
          </p:nvPr>
        </p:nvSpPr>
        <p:spPr>
          <a:xfrm>
            <a:off x="713225" y="821525"/>
            <a:ext cx="7717500" cy="3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77" name="Google Shape;677;p21"/>
          <p:cNvSpPr txBox="1"/>
          <p:nvPr>
            <p:ph idx="3" type="title"/>
          </p:nvPr>
        </p:nvSpPr>
        <p:spPr>
          <a:xfrm>
            <a:off x="2247062" y="2948950"/>
            <a:ext cx="19659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78" name="Google Shape;678;p21"/>
          <p:cNvSpPr txBox="1"/>
          <p:nvPr>
            <p:ph idx="4" type="subTitle"/>
          </p:nvPr>
        </p:nvSpPr>
        <p:spPr>
          <a:xfrm>
            <a:off x="2247061" y="3269050"/>
            <a:ext cx="1965900" cy="599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9" name="Google Shape;679;p21"/>
          <p:cNvSpPr txBox="1"/>
          <p:nvPr>
            <p:ph idx="5" type="title"/>
          </p:nvPr>
        </p:nvSpPr>
        <p:spPr>
          <a:xfrm>
            <a:off x="5942300" y="1609075"/>
            <a:ext cx="19659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80" name="Google Shape;680;p21"/>
          <p:cNvSpPr txBox="1"/>
          <p:nvPr>
            <p:ph idx="6" type="subTitle"/>
          </p:nvPr>
        </p:nvSpPr>
        <p:spPr>
          <a:xfrm>
            <a:off x="5942301" y="1929175"/>
            <a:ext cx="1965900" cy="599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21"/>
          <p:cNvSpPr txBox="1"/>
          <p:nvPr>
            <p:ph idx="7" type="title"/>
          </p:nvPr>
        </p:nvSpPr>
        <p:spPr>
          <a:xfrm>
            <a:off x="5942311" y="2948950"/>
            <a:ext cx="19659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82" name="Google Shape;682;p21"/>
          <p:cNvSpPr txBox="1"/>
          <p:nvPr>
            <p:ph idx="8" type="subTitle"/>
          </p:nvPr>
        </p:nvSpPr>
        <p:spPr>
          <a:xfrm>
            <a:off x="5942312" y="3269050"/>
            <a:ext cx="1965900" cy="599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3" name="Google Shape;683;p21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21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21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6" name="Google Shape;686;p21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687" name="Google Shape;687;p21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21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698" name="Google Shape;698;p21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1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0" name="Google Shape;700;p21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21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21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21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4" name="Google Shape;704;p21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705" name="Google Shape;705;p21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21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709" name="Google Shape;709;p21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21"/>
          <p:cNvSpPr txBox="1"/>
          <p:nvPr>
            <p:ph idx="9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12" name="Google Shape;712;p21"/>
          <p:cNvSpPr txBox="1"/>
          <p:nvPr>
            <p:ph idx="1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13" name="Google Shape;713;p21"/>
          <p:cNvSpPr txBox="1"/>
          <p:nvPr>
            <p:ph idx="1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14" name="Google Shape;714;p21"/>
          <p:cNvSpPr txBox="1"/>
          <p:nvPr>
            <p:ph idx="1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15" name="Google Shape;715;p21"/>
          <p:cNvSpPr txBox="1"/>
          <p:nvPr>
            <p:ph idx="1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5_1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3500032" scaled="0"/>
        </a:gra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2"/>
          <p:cNvSpPr txBox="1"/>
          <p:nvPr>
            <p:ph type="title"/>
          </p:nvPr>
        </p:nvSpPr>
        <p:spPr>
          <a:xfrm>
            <a:off x="1350807" y="1604725"/>
            <a:ext cx="19659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18" name="Google Shape;718;p22"/>
          <p:cNvSpPr txBox="1"/>
          <p:nvPr>
            <p:ph idx="1" type="subTitle"/>
          </p:nvPr>
        </p:nvSpPr>
        <p:spPr>
          <a:xfrm>
            <a:off x="1350807" y="1924825"/>
            <a:ext cx="1965900" cy="599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9" name="Google Shape;719;p22"/>
          <p:cNvSpPr txBox="1"/>
          <p:nvPr>
            <p:ph idx="2" type="title"/>
          </p:nvPr>
        </p:nvSpPr>
        <p:spPr>
          <a:xfrm>
            <a:off x="713225" y="821525"/>
            <a:ext cx="7717500" cy="3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20" name="Google Shape;720;p22"/>
          <p:cNvSpPr txBox="1"/>
          <p:nvPr>
            <p:ph idx="3" type="title"/>
          </p:nvPr>
        </p:nvSpPr>
        <p:spPr>
          <a:xfrm>
            <a:off x="1350818" y="2868400"/>
            <a:ext cx="19659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1" name="Google Shape;721;p22"/>
          <p:cNvSpPr txBox="1"/>
          <p:nvPr>
            <p:ph idx="4" type="subTitle"/>
          </p:nvPr>
        </p:nvSpPr>
        <p:spPr>
          <a:xfrm>
            <a:off x="1350817" y="3188500"/>
            <a:ext cx="1965900" cy="599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2" name="Google Shape;722;p22"/>
          <p:cNvSpPr txBox="1"/>
          <p:nvPr>
            <p:ph idx="5" type="title"/>
          </p:nvPr>
        </p:nvSpPr>
        <p:spPr>
          <a:xfrm>
            <a:off x="5827281" y="1604725"/>
            <a:ext cx="19659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3" name="Google Shape;723;p22"/>
          <p:cNvSpPr txBox="1"/>
          <p:nvPr>
            <p:ph idx="6" type="subTitle"/>
          </p:nvPr>
        </p:nvSpPr>
        <p:spPr>
          <a:xfrm>
            <a:off x="5827283" y="1924825"/>
            <a:ext cx="1965900" cy="599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22"/>
          <p:cNvSpPr txBox="1"/>
          <p:nvPr>
            <p:ph idx="7" type="title"/>
          </p:nvPr>
        </p:nvSpPr>
        <p:spPr>
          <a:xfrm>
            <a:off x="5827292" y="2868400"/>
            <a:ext cx="19659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5" name="Google Shape;725;p22"/>
          <p:cNvSpPr txBox="1"/>
          <p:nvPr>
            <p:ph idx="8" type="subTitle"/>
          </p:nvPr>
        </p:nvSpPr>
        <p:spPr>
          <a:xfrm>
            <a:off x="5827293" y="3188500"/>
            <a:ext cx="1965900" cy="599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6" name="Google Shape;726;p22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22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22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9" name="Google Shape;729;p22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730" name="Google Shape;730;p22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22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741" name="Google Shape;741;p22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3" name="Google Shape;743;p22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22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22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22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7" name="Google Shape;747;p22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748" name="Google Shape;748;p22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22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752" name="Google Shape;752;p22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4" name="Google Shape;754;p22"/>
          <p:cNvSpPr txBox="1"/>
          <p:nvPr>
            <p:ph idx="9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55" name="Google Shape;755;p22"/>
          <p:cNvSpPr txBox="1"/>
          <p:nvPr>
            <p:ph idx="1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56" name="Google Shape;756;p22"/>
          <p:cNvSpPr txBox="1"/>
          <p:nvPr>
            <p:ph idx="1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57" name="Google Shape;757;p22"/>
          <p:cNvSpPr txBox="1"/>
          <p:nvPr>
            <p:ph idx="1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58" name="Google Shape;758;p22"/>
          <p:cNvSpPr txBox="1"/>
          <p:nvPr>
            <p:ph idx="1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8900732" scaled="0"/>
        </a:gradFill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3"/>
          <p:cNvSpPr txBox="1"/>
          <p:nvPr>
            <p:ph type="title"/>
          </p:nvPr>
        </p:nvSpPr>
        <p:spPr>
          <a:xfrm>
            <a:off x="1722100" y="1362325"/>
            <a:ext cx="27825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61" name="Google Shape;761;p23"/>
          <p:cNvSpPr txBox="1"/>
          <p:nvPr>
            <p:ph idx="1" type="subTitle"/>
          </p:nvPr>
        </p:nvSpPr>
        <p:spPr>
          <a:xfrm>
            <a:off x="1722100" y="1682426"/>
            <a:ext cx="2782500" cy="538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2" name="Google Shape;762;p23"/>
          <p:cNvSpPr txBox="1"/>
          <p:nvPr>
            <p:ph idx="2" type="title"/>
          </p:nvPr>
        </p:nvSpPr>
        <p:spPr>
          <a:xfrm>
            <a:off x="713225" y="821525"/>
            <a:ext cx="7717500" cy="3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3" name="Google Shape;763;p23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23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23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6" name="Google Shape;766;p23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767" name="Google Shape;767;p23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23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778" name="Google Shape;778;p23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0" name="Google Shape;780;p23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23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23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23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4" name="Google Shape;784;p23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785" name="Google Shape;785;p23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23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789" name="Google Shape;789;p23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1" name="Google Shape;791;p23"/>
          <p:cNvSpPr txBox="1"/>
          <p:nvPr>
            <p:ph idx="3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2" name="Google Shape;792;p23"/>
          <p:cNvSpPr txBox="1"/>
          <p:nvPr>
            <p:ph idx="4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3" name="Google Shape;793;p23"/>
          <p:cNvSpPr txBox="1"/>
          <p:nvPr>
            <p:ph idx="5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4" name="Google Shape;794;p23"/>
          <p:cNvSpPr txBox="1"/>
          <p:nvPr>
            <p:ph idx="6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5" name="Google Shape;795;p23"/>
          <p:cNvSpPr txBox="1"/>
          <p:nvPr>
            <p:ph idx="7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6" name="Google Shape;796;p23"/>
          <p:cNvSpPr txBox="1"/>
          <p:nvPr>
            <p:ph idx="8" type="title"/>
          </p:nvPr>
        </p:nvSpPr>
        <p:spPr>
          <a:xfrm>
            <a:off x="5651225" y="1362325"/>
            <a:ext cx="27825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7" name="Google Shape;797;p23"/>
          <p:cNvSpPr txBox="1"/>
          <p:nvPr>
            <p:ph idx="9" type="subTitle"/>
          </p:nvPr>
        </p:nvSpPr>
        <p:spPr>
          <a:xfrm>
            <a:off x="5651225" y="1682427"/>
            <a:ext cx="2782500" cy="538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8" name="Google Shape;798;p23"/>
          <p:cNvSpPr txBox="1"/>
          <p:nvPr>
            <p:ph idx="13" type="title"/>
          </p:nvPr>
        </p:nvSpPr>
        <p:spPr>
          <a:xfrm>
            <a:off x="1722100" y="2387917"/>
            <a:ext cx="27825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9" name="Google Shape;799;p23"/>
          <p:cNvSpPr txBox="1"/>
          <p:nvPr>
            <p:ph idx="14" type="subTitle"/>
          </p:nvPr>
        </p:nvSpPr>
        <p:spPr>
          <a:xfrm>
            <a:off x="1722100" y="2708018"/>
            <a:ext cx="2782500" cy="538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0" name="Google Shape;800;p23"/>
          <p:cNvSpPr txBox="1"/>
          <p:nvPr>
            <p:ph idx="15" type="title"/>
          </p:nvPr>
        </p:nvSpPr>
        <p:spPr>
          <a:xfrm>
            <a:off x="5651225" y="2387918"/>
            <a:ext cx="27825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1" name="Google Shape;801;p23"/>
          <p:cNvSpPr txBox="1"/>
          <p:nvPr>
            <p:ph idx="16" type="subTitle"/>
          </p:nvPr>
        </p:nvSpPr>
        <p:spPr>
          <a:xfrm>
            <a:off x="5651225" y="2708020"/>
            <a:ext cx="2782500" cy="538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2" name="Google Shape;802;p23"/>
          <p:cNvSpPr txBox="1"/>
          <p:nvPr>
            <p:ph idx="17" type="title"/>
          </p:nvPr>
        </p:nvSpPr>
        <p:spPr>
          <a:xfrm>
            <a:off x="1722100" y="3413521"/>
            <a:ext cx="27825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3" name="Google Shape;803;p23"/>
          <p:cNvSpPr txBox="1"/>
          <p:nvPr>
            <p:ph idx="18" type="subTitle"/>
          </p:nvPr>
        </p:nvSpPr>
        <p:spPr>
          <a:xfrm>
            <a:off x="1722100" y="3733623"/>
            <a:ext cx="2782500" cy="538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4" name="Google Shape;804;p23"/>
          <p:cNvSpPr txBox="1"/>
          <p:nvPr>
            <p:ph idx="19" type="title"/>
          </p:nvPr>
        </p:nvSpPr>
        <p:spPr>
          <a:xfrm>
            <a:off x="5651225" y="3413523"/>
            <a:ext cx="27825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5" name="Google Shape;805;p23"/>
          <p:cNvSpPr txBox="1"/>
          <p:nvPr>
            <p:ph idx="20" type="subTitle"/>
          </p:nvPr>
        </p:nvSpPr>
        <p:spPr>
          <a:xfrm>
            <a:off x="5651225" y="3733625"/>
            <a:ext cx="2782500" cy="538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8900732" scaled="0"/>
        </a:gradFill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4"/>
          <p:cNvSpPr txBox="1"/>
          <p:nvPr>
            <p:ph hasCustomPrompt="1" type="title"/>
          </p:nvPr>
        </p:nvSpPr>
        <p:spPr>
          <a:xfrm>
            <a:off x="2379188" y="1851900"/>
            <a:ext cx="2062800" cy="5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8" name="Google Shape;808;p24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24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24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1" name="Google Shape;811;p24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812" name="Google Shape;812;p24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24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823" name="Google Shape;823;p24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5" name="Google Shape;825;p24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24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24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24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9" name="Google Shape;829;p24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830" name="Google Shape;830;p24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4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4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24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834" name="Google Shape;834;p24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6" name="Google Shape;836;p24"/>
          <p:cNvSpPr txBox="1"/>
          <p:nvPr>
            <p:ph idx="1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37" name="Google Shape;837;p24"/>
          <p:cNvSpPr txBox="1"/>
          <p:nvPr>
            <p:ph idx="2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38" name="Google Shape;838;p24"/>
          <p:cNvSpPr txBox="1"/>
          <p:nvPr>
            <p:ph idx="3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39" name="Google Shape;839;p24"/>
          <p:cNvSpPr txBox="1"/>
          <p:nvPr>
            <p:ph idx="4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40" name="Google Shape;840;p24"/>
          <p:cNvSpPr txBox="1"/>
          <p:nvPr>
            <p:ph idx="5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41" name="Google Shape;841;p24"/>
          <p:cNvSpPr txBox="1"/>
          <p:nvPr>
            <p:ph idx="6" type="title"/>
          </p:nvPr>
        </p:nvSpPr>
        <p:spPr>
          <a:xfrm>
            <a:off x="713225" y="821525"/>
            <a:ext cx="7717500" cy="3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42" name="Google Shape;842;p24"/>
          <p:cNvSpPr txBox="1"/>
          <p:nvPr>
            <p:ph idx="7" type="title"/>
          </p:nvPr>
        </p:nvSpPr>
        <p:spPr>
          <a:xfrm>
            <a:off x="2379189" y="2372050"/>
            <a:ext cx="2062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43" name="Google Shape;843;p24"/>
          <p:cNvSpPr txBox="1"/>
          <p:nvPr>
            <p:ph idx="8" type="subTitle"/>
          </p:nvPr>
        </p:nvSpPr>
        <p:spPr>
          <a:xfrm>
            <a:off x="2379188" y="2692150"/>
            <a:ext cx="2062800" cy="599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24"/>
          <p:cNvSpPr txBox="1"/>
          <p:nvPr>
            <p:ph hasCustomPrompt="1" idx="9" type="title"/>
          </p:nvPr>
        </p:nvSpPr>
        <p:spPr>
          <a:xfrm>
            <a:off x="6367913" y="1851900"/>
            <a:ext cx="2062800" cy="5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5" name="Google Shape;845;p24"/>
          <p:cNvSpPr txBox="1"/>
          <p:nvPr>
            <p:ph idx="13" type="title"/>
          </p:nvPr>
        </p:nvSpPr>
        <p:spPr>
          <a:xfrm>
            <a:off x="6367914" y="2372050"/>
            <a:ext cx="2062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46" name="Google Shape;846;p24"/>
          <p:cNvSpPr txBox="1"/>
          <p:nvPr>
            <p:ph idx="14" type="subTitle"/>
          </p:nvPr>
        </p:nvSpPr>
        <p:spPr>
          <a:xfrm>
            <a:off x="6367913" y="2692150"/>
            <a:ext cx="2062800" cy="599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8900732" scaled="0"/>
        </a:gradFill>
      </p:bgPr>
    </p:bg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25"/>
          <p:cNvSpPr txBox="1"/>
          <p:nvPr>
            <p:ph hasCustomPrompt="1" type="title"/>
          </p:nvPr>
        </p:nvSpPr>
        <p:spPr>
          <a:xfrm>
            <a:off x="6292081" y="1835650"/>
            <a:ext cx="2138700" cy="5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9" name="Google Shape;849;p25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25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25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2" name="Google Shape;852;p25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853" name="Google Shape;853;p25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25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864" name="Google Shape;864;p25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6" name="Google Shape;866;p25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25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25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25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0" name="Google Shape;870;p25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871" name="Google Shape;871;p25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25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875" name="Google Shape;875;p25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7" name="Google Shape;877;p25"/>
          <p:cNvSpPr txBox="1"/>
          <p:nvPr>
            <p:ph idx="1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78" name="Google Shape;878;p25"/>
          <p:cNvSpPr txBox="1"/>
          <p:nvPr>
            <p:ph idx="2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79" name="Google Shape;879;p25"/>
          <p:cNvSpPr txBox="1"/>
          <p:nvPr>
            <p:ph idx="3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80" name="Google Shape;880;p25"/>
          <p:cNvSpPr txBox="1"/>
          <p:nvPr>
            <p:ph idx="4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81" name="Google Shape;881;p25"/>
          <p:cNvSpPr txBox="1"/>
          <p:nvPr>
            <p:ph idx="5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82" name="Google Shape;882;p25"/>
          <p:cNvSpPr txBox="1"/>
          <p:nvPr>
            <p:ph idx="6" type="title"/>
          </p:nvPr>
        </p:nvSpPr>
        <p:spPr>
          <a:xfrm>
            <a:off x="713225" y="821525"/>
            <a:ext cx="7717500" cy="3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83" name="Google Shape;883;p25"/>
          <p:cNvSpPr txBox="1"/>
          <p:nvPr>
            <p:ph idx="7" type="title"/>
          </p:nvPr>
        </p:nvSpPr>
        <p:spPr>
          <a:xfrm>
            <a:off x="6292082" y="2355800"/>
            <a:ext cx="21387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84" name="Google Shape;884;p25"/>
          <p:cNvSpPr txBox="1"/>
          <p:nvPr>
            <p:ph idx="8" type="subTitle"/>
          </p:nvPr>
        </p:nvSpPr>
        <p:spPr>
          <a:xfrm>
            <a:off x="6292075" y="2675900"/>
            <a:ext cx="2138700" cy="830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5" name="Google Shape;885;p25"/>
          <p:cNvSpPr txBox="1"/>
          <p:nvPr>
            <p:ph hasCustomPrompt="1" idx="9" type="title"/>
          </p:nvPr>
        </p:nvSpPr>
        <p:spPr>
          <a:xfrm>
            <a:off x="713225" y="1835638"/>
            <a:ext cx="2138700" cy="5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86" name="Google Shape;886;p25"/>
          <p:cNvSpPr txBox="1"/>
          <p:nvPr>
            <p:ph idx="13" type="title"/>
          </p:nvPr>
        </p:nvSpPr>
        <p:spPr>
          <a:xfrm>
            <a:off x="713226" y="2355788"/>
            <a:ext cx="21387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87" name="Google Shape;887;p25"/>
          <p:cNvSpPr txBox="1"/>
          <p:nvPr>
            <p:ph idx="14" type="subTitle"/>
          </p:nvPr>
        </p:nvSpPr>
        <p:spPr>
          <a:xfrm>
            <a:off x="713225" y="2675888"/>
            <a:ext cx="2138700" cy="830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_1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8900732" scaled="0"/>
        </a:gradFill>
      </p:bgPr>
    </p:bg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6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26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26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2" name="Google Shape;892;p26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893" name="Google Shape;893;p26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26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904" name="Google Shape;904;p26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6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6" name="Google Shape;906;p26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26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26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26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0" name="Google Shape;910;p26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911" name="Google Shape;911;p26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26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915" name="Google Shape;915;p26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7" name="Google Shape;917;p26"/>
          <p:cNvSpPr txBox="1"/>
          <p:nvPr>
            <p:ph idx="1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18" name="Google Shape;918;p26"/>
          <p:cNvSpPr txBox="1"/>
          <p:nvPr>
            <p:ph idx="2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19" name="Google Shape;919;p26"/>
          <p:cNvSpPr txBox="1"/>
          <p:nvPr>
            <p:ph idx="3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20" name="Google Shape;920;p26"/>
          <p:cNvSpPr txBox="1"/>
          <p:nvPr>
            <p:ph idx="4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21" name="Google Shape;921;p26"/>
          <p:cNvSpPr txBox="1"/>
          <p:nvPr>
            <p:ph idx="5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22" name="Google Shape;922;p26"/>
          <p:cNvSpPr txBox="1"/>
          <p:nvPr>
            <p:ph type="title"/>
          </p:nvPr>
        </p:nvSpPr>
        <p:spPr>
          <a:xfrm>
            <a:off x="713225" y="821525"/>
            <a:ext cx="7717500" cy="3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3500032" scaled="0"/>
        </a:gradFill>
      </p:bgPr>
    </p:bg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27"/>
          <p:cNvSpPr txBox="1"/>
          <p:nvPr>
            <p:ph type="title"/>
          </p:nvPr>
        </p:nvSpPr>
        <p:spPr>
          <a:xfrm>
            <a:off x="713225" y="799263"/>
            <a:ext cx="4099200" cy="105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25" name="Google Shape;925;p27"/>
          <p:cNvSpPr txBox="1"/>
          <p:nvPr>
            <p:ph idx="1" type="subTitle"/>
          </p:nvPr>
        </p:nvSpPr>
        <p:spPr>
          <a:xfrm>
            <a:off x="713225" y="1857738"/>
            <a:ext cx="4099200" cy="11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6" name="Google Shape;926;p27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27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27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9" name="Google Shape;929;p27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930" name="Google Shape;930;p27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27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941" name="Google Shape;941;p27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3" name="Google Shape;943;p27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27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27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27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7" name="Google Shape;947;p27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948" name="Google Shape;948;p27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7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7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1" name="Google Shape;951;p27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952" name="Google Shape;952;p27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7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4" name="Google Shape;954;p27"/>
          <p:cNvSpPr txBox="1"/>
          <p:nvPr>
            <p:ph idx="2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55" name="Google Shape;955;p27"/>
          <p:cNvSpPr txBox="1"/>
          <p:nvPr>
            <p:ph idx="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56" name="Google Shape;956;p27"/>
          <p:cNvSpPr txBox="1"/>
          <p:nvPr>
            <p:ph idx="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57" name="Google Shape;957;p27"/>
          <p:cNvSpPr txBox="1"/>
          <p:nvPr>
            <p:ph idx="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58" name="Google Shape;958;p27"/>
          <p:cNvSpPr txBox="1"/>
          <p:nvPr>
            <p:ph idx="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59" name="Google Shape;959;p27"/>
          <p:cNvSpPr txBox="1"/>
          <p:nvPr/>
        </p:nvSpPr>
        <p:spPr>
          <a:xfrm>
            <a:off x="713225" y="3690050"/>
            <a:ext cx="4235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0" scaled="0"/>
        </a:gradFill>
      </p:bgPr>
    </p:bg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28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28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28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4" name="Google Shape;964;p28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965" name="Google Shape;965;p28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5" name="Google Shape;975;p28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976" name="Google Shape;976;p28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8" name="Google Shape;978;p28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28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28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28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2" name="Google Shape;982;p28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983" name="Google Shape;983;p28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6" name="Google Shape;986;p28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987" name="Google Shape;987;p28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9" name="Google Shape;989;p28"/>
          <p:cNvSpPr txBox="1"/>
          <p:nvPr>
            <p:ph idx="1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90" name="Google Shape;990;p28"/>
          <p:cNvSpPr txBox="1"/>
          <p:nvPr>
            <p:ph idx="2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91" name="Google Shape;991;p28"/>
          <p:cNvSpPr txBox="1"/>
          <p:nvPr>
            <p:ph idx="3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92" name="Google Shape;992;p28"/>
          <p:cNvSpPr txBox="1"/>
          <p:nvPr>
            <p:ph idx="4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93" name="Google Shape;993;p28"/>
          <p:cNvSpPr txBox="1"/>
          <p:nvPr>
            <p:ph idx="5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994" name="Google Shape;994;p28"/>
          <p:cNvGrpSpPr/>
          <p:nvPr/>
        </p:nvGrpSpPr>
        <p:grpSpPr>
          <a:xfrm>
            <a:off x="6065700" y="4769275"/>
            <a:ext cx="1821575" cy="122625"/>
            <a:chOff x="6065700" y="4769275"/>
            <a:chExt cx="1821575" cy="122625"/>
          </a:xfrm>
        </p:grpSpPr>
        <p:sp>
          <p:nvSpPr>
            <p:cNvPr id="995" name="Google Shape;995;p28"/>
            <p:cNvSpPr/>
            <p:nvPr/>
          </p:nvSpPr>
          <p:spPr>
            <a:xfrm>
              <a:off x="6065700" y="4808150"/>
              <a:ext cx="1821575" cy="44900"/>
            </a:xfrm>
            <a:custGeom>
              <a:rect b="b" l="l" r="r" t="t"/>
              <a:pathLst>
                <a:path extrusionOk="0" h="1796" w="72863">
                  <a:moveTo>
                    <a:pt x="898" y="0"/>
                  </a:moveTo>
                  <a:cubicBezTo>
                    <a:pt x="402" y="0"/>
                    <a:pt x="0" y="402"/>
                    <a:pt x="0" y="898"/>
                  </a:cubicBezTo>
                  <a:cubicBezTo>
                    <a:pt x="0" y="1393"/>
                    <a:pt x="402" y="1795"/>
                    <a:pt x="898" y="1795"/>
                  </a:cubicBezTo>
                  <a:lnTo>
                    <a:pt x="71965" y="1795"/>
                  </a:lnTo>
                  <a:cubicBezTo>
                    <a:pt x="72460" y="1795"/>
                    <a:pt x="72862" y="1393"/>
                    <a:pt x="72862" y="898"/>
                  </a:cubicBezTo>
                  <a:cubicBezTo>
                    <a:pt x="72862" y="402"/>
                    <a:pt x="72460" y="0"/>
                    <a:pt x="71965" y="0"/>
                  </a:cubicBezTo>
                  <a:close/>
                </a:path>
              </a:pathLst>
            </a:custGeom>
            <a:solidFill>
              <a:srgbClr val="FFFFFF">
                <a:alpha val="16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6065712" y="4807950"/>
              <a:ext cx="906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6110988" y="4807938"/>
              <a:ext cx="453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99300" y="4769275"/>
              <a:ext cx="127450" cy="122625"/>
            </a:xfrm>
            <a:custGeom>
              <a:rect b="b" l="l" r="r" t="t"/>
              <a:pathLst>
                <a:path extrusionOk="0" h="4905" w="5098">
                  <a:moveTo>
                    <a:pt x="2645" y="0"/>
                  </a:moveTo>
                  <a:cubicBezTo>
                    <a:pt x="1654" y="0"/>
                    <a:pt x="759" y="597"/>
                    <a:pt x="380" y="1514"/>
                  </a:cubicBezTo>
                  <a:cubicBezTo>
                    <a:pt x="0" y="2430"/>
                    <a:pt x="210" y="3485"/>
                    <a:pt x="911" y="4186"/>
                  </a:cubicBezTo>
                  <a:cubicBezTo>
                    <a:pt x="1380" y="4655"/>
                    <a:pt x="2007" y="4904"/>
                    <a:pt x="2645" y="4904"/>
                  </a:cubicBezTo>
                  <a:cubicBezTo>
                    <a:pt x="2961" y="4904"/>
                    <a:pt x="3279" y="4843"/>
                    <a:pt x="3582" y="4718"/>
                  </a:cubicBezTo>
                  <a:cubicBezTo>
                    <a:pt x="4499" y="4338"/>
                    <a:pt x="5097" y="3444"/>
                    <a:pt x="5097" y="2453"/>
                  </a:cubicBezTo>
                  <a:cubicBezTo>
                    <a:pt x="5097" y="1098"/>
                    <a:pt x="3999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2698631" scaled="0"/>
        </a:gradFill>
      </p:bgPr>
    </p:bg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9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29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29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3" name="Google Shape;1003;p29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1004" name="Google Shape;1004;p29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29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1015" name="Google Shape;1015;p29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7" name="Google Shape;1017;p29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29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29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29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1" name="Google Shape;1021;p29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1022" name="Google Shape;1022;p29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29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1026" name="Google Shape;1026;p29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8" name="Google Shape;1028;p29"/>
          <p:cNvSpPr txBox="1"/>
          <p:nvPr>
            <p:ph idx="1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29" name="Google Shape;1029;p29"/>
          <p:cNvSpPr txBox="1"/>
          <p:nvPr>
            <p:ph idx="2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0" name="Google Shape;1030;p29"/>
          <p:cNvSpPr txBox="1"/>
          <p:nvPr>
            <p:ph idx="3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1" name="Google Shape;1031;p29"/>
          <p:cNvSpPr txBox="1"/>
          <p:nvPr>
            <p:ph idx="4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2" name="Google Shape;1032;p29"/>
          <p:cNvSpPr txBox="1"/>
          <p:nvPr>
            <p:ph idx="5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033" name="Google Shape;1033;p29"/>
          <p:cNvGrpSpPr/>
          <p:nvPr/>
        </p:nvGrpSpPr>
        <p:grpSpPr>
          <a:xfrm>
            <a:off x="6065700" y="4769275"/>
            <a:ext cx="1821575" cy="122625"/>
            <a:chOff x="6065700" y="4769275"/>
            <a:chExt cx="1821575" cy="122625"/>
          </a:xfrm>
        </p:grpSpPr>
        <p:sp>
          <p:nvSpPr>
            <p:cNvPr id="1034" name="Google Shape;1034;p29"/>
            <p:cNvSpPr/>
            <p:nvPr/>
          </p:nvSpPr>
          <p:spPr>
            <a:xfrm>
              <a:off x="6065700" y="4808150"/>
              <a:ext cx="1821575" cy="44900"/>
            </a:xfrm>
            <a:custGeom>
              <a:rect b="b" l="l" r="r" t="t"/>
              <a:pathLst>
                <a:path extrusionOk="0" h="1796" w="72863">
                  <a:moveTo>
                    <a:pt x="898" y="0"/>
                  </a:moveTo>
                  <a:cubicBezTo>
                    <a:pt x="402" y="0"/>
                    <a:pt x="0" y="402"/>
                    <a:pt x="0" y="898"/>
                  </a:cubicBezTo>
                  <a:cubicBezTo>
                    <a:pt x="0" y="1393"/>
                    <a:pt x="402" y="1795"/>
                    <a:pt x="898" y="1795"/>
                  </a:cubicBezTo>
                  <a:lnTo>
                    <a:pt x="71965" y="1795"/>
                  </a:lnTo>
                  <a:cubicBezTo>
                    <a:pt x="72460" y="1795"/>
                    <a:pt x="72862" y="1393"/>
                    <a:pt x="72862" y="898"/>
                  </a:cubicBezTo>
                  <a:cubicBezTo>
                    <a:pt x="72862" y="402"/>
                    <a:pt x="72460" y="0"/>
                    <a:pt x="71965" y="0"/>
                  </a:cubicBezTo>
                  <a:close/>
                </a:path>
              </a:pathLst>
            </a:custGeom>
            <a:solidFill>
              <a:srgbClr val="FFFFFF">
                <a:alpha val="16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6065712" y="4807950"/>
              <a:ext cx="906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6110988" y="4807938"/>
              <a:ext cx="453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6099300" y="4769275"/>
              <a:ext cx="127450" cy="122625"/>
            </a:xfrm>
            <a:custGeom>
              <a:rect b="b" l="l" r="r" t="t"/>
              <a:pathLst>
                <a:path extrusionOk="0" h="4905" w="5098">
                  <a:moveTo>
                    <a:pt x="2645" y="0"/>
                  </a:moveTo>
                  <a:cubicBezTo>
                    <a:pt x="1654" y="0"/>
                    <a:pt x="759" y="597"/>
                    <a:pt x="380" y="1514"/>
                  </a:cubicBezTo>
                  <a:cubicBezTo>
                    <a:pt x="0" y="2430"/>
                    <a:pt x="210" y="3485"/>
                    <a:pt x="911" y="4186"/>
                  </a:cubicBezTo>
                  <a:cubicBezTo>
                    <a:pt x="1380" y="4655"/>
                    <a:pt x="2007" y="4904"/>
                    <a:pt x="2645" y="4904"/>
                  </a:cubicBezTo>
                  <a:cubicBezTo>
                    <a:pt x="2961" y="4904"/>
                    <a:pt x="3279" y="4843"/>
                    <a:pt x="3582" y="4718"/>
                  </a:cubicBezTo>
                  <a:cubicBezTo>
                    <a:pt x="4499" y="4338"/>
                    <a:pt x="5097" y="3444"/>
                    <a:pt x="5097" y="2453"/>
                  </a:cubicBezTo>
                  <a:cubicBezTo>
                    <a:pt x="5097" y="1098"/>
                    <a:pt x="3999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>
            <p:ph idx="1" type="body"/>
          </p:nvPr>
        </p:nvSpPr>
        <p:spPr>
          <a:xfrm>
            <a:off x="3215100" y="2233050"/>
            <a:ext cx="3801300" cy="12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83" name="Google Shape;83;p4"/>
          <p:cNvSpPr txBox="1"/>
          <p:nvPr>
            <p:ph type="title"/>
          </p:nvPr>
        </p:nvSpPr>
        <p:spPr>
          <a:xfrm>
            <a:off x="3215100" y="1697250"/>
            <a:ext cx="3801300" cy="3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4" name="Google Shape;84;p4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4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88" name="Google Shape;88;p4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99" name="Google Shape;99;p4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4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" name="Google Shape;105;p4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106" name="Google Shape;106;p4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110" name="Google Shape;110;p4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" name="Google Shape;112;p4"/>
          <p:cNvSpPr txBox="1"/>
          <p:nvPr>
            <p:ph idx="2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3" name="Google Shape;113;p4"/>
          <p:cNvSpPr txBox="1"/>
          <p:nvPr>
            <p:ph idx="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4" name="Google Shape;114;p4"/>
          <p:cNvSpPr txBox="1"/>
          <p:nvPr>
            <p:ph idx="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5" name="Google Shape;115;p4"/>
          <p:cNvSpPr txBox="1"/>
          <p:nvPr>
            <p:ph idx="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6" name="Google Shape;116;p4"/>
          <p:cNvSpPr txBox="1"/>
          <p:nvPr>
            <p:ph idx="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3500032" scaled="0"/>
        </a:gra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1800750" y="964075"/>
            <a:ext cx="27960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9" name="Google Shape;119;p5"/>
          <p:cNvSpPr txBox="1"/>
          <p:nvPr>
            <p:ph idx="2" type="title"/>
          </p:nvPr>
        </p:nvSpPr>
        <p:spPr>
          <a:xfrm>
            <a:off x="5634750" y="2629613"/>
            <a:ext cx="27960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0" name="Google Shape;120;p5"/>
          <p:cNvSpPr txBox="1"/>
          <p:nvPr>
            <p:ph idx="1" type="subTitle"/>
          </p:nvPr>
        </p:nvSpPr>
        <p:spPr>
          <a:xfrm>
            <a:off x="5634739" y="3168715"/>
            <a:ext cx="27960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1" name="Google Shape;121;p5"/>
          <p:cNvSpPr txBox="1"/>
          <p:nvPr>
            <p:ph idx="3" type="subTitle"/>
          </p:nvPr>
        </p:nvSpPr>
        <p:spPr>
          <a:xfrm>
            <a:off x="1800761" y="1503177"/>
            <a:ext cx="27960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2" name="Google Shape;122;p5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5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126" name="Google Shape;126;p5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137" name="Google Shape;137;p5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5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" name="Google Shape;143;p5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144" name="Google Shape;144;p5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" name="Google Shape;147;p5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148" name="Google Shape;148;p5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5"/>
          <p:cNvSpPr txBox="1"/>
          <p:nvPr>
            <p:ph idx="4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1" name="Google Shape;151;p5"/>
          <p:cNvSpPr txBox="1"/>
          <p:nvPr>
            <p:ph idx="5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2" name="Google Shape;152;p5"/>
          <p:cNvSpPr txBox="1"/>
          <p:nvPr>
            <p:ph idx="6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3" name="Google Shape;153;p5"/>
          <p:cNvSpPr txBox="1"/>
          <p:nvPr>
            <p:ph idx="7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4" name="Google Shape;154;p5"/>
          <p:cNvSpPr txBox="1"/>
          <p:nvPr>
            <p:ph idx="8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3500032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type="title"/>
          </p:nvPr>
        </p:nvSpPr>
        <p:spPr>
          <a:xfrm>
            <a:off x="713225" y="821525"/>
            <a:ext cx="7717500" cy="3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7" name="Google Shape;157;p6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161" name="Google Shape;161;p6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172" name="Google Shape;172;p6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" name="Google Shape;178;p6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179" name="Google Shape;179;p6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6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183" name="Google Shape;183;p6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Google Shape;185;p6"/>
          <p:cNvSpPr txBox="1"/>
          <p:nvPr>
            <p:ph idx="1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6" name="Google Shape;186;p6"/>
          <p:cNvSpPr txBox="1"/>
          <p:nvPr>
            <p:ph idx="2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7" name="Google Shape;187;p6"/>
          <p:cNvSpPr txBox="1"/>
          <p:nvPr>
            <p:ph idx="3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8" name="Google Shape;188;p6"/>
          <p:cNvSpPr txBox="1"/>
          <p:nvPr>
            <p:ph idx="4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9" name="Google Shape;189;p6"/>
          <p:cNvSpPr txBox="1"/>
          <p:nvPr>
            <p:ph idx="5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3500032" scaled="0"/>
        </a:gra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/>
          <p:nvPr>
            <p:ph type="title"/>
          </p:nvPr>
        </p:nvSpPr>
        <p:spPr>
          <a:xfrm>
            <a:off x="713225" y="1190250"/>
            <a:ext cx="46935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2" name="Google Shape;192;p7"/>
          <p:cNvSpPr txBox="1"/>
          <p:nvPr>
            <p:ph idx="1" type="subTitle"/>
          </p:nvPr>
        </p:nvSpPr>
        <p:spPr>
          <a:xfrm>
            <a:off x="713225" y="1729300"/>
            <a:ext cx="4693500" cy="22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93" name="Google Shape;193;p7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" name="Google Shape;196;p7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197" name="Google Shape;197;p7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" name="Google Shape;207;p7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208" name="Google Shape;208;p7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7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" name="Google Shape;214;p7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215" name="Google Shape;215;p7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7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219" name="Google Shape;219;p7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p7"/>
          <p:cNvSpPr txBox="1"/>
          <p:nvPr>
            <p:ph idx="2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2" name="Google Shape;222;p7"/>
          <p:cNvSpPr txBox="1"/>
          <p:nvPr>
            <p:ph idx="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3" name="Google Shape;223;p7"/>
          <p:cNvSpPr txBox="1"/>
          <p:nvPr>
            <p:ph idx="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4" name="Google Shape;224;p7"/>
          <p:cNvSpPr txBox="1"/>
          <p:nvPr>
            <p:ph idx="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5" name="Google Shape;225;p7"/>
          <p:cNvSpPr txBox="1"/>
          <p:nvPr>
            <p:ph idx="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8900732" scaled="0"/>
        </a:gra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/>
          <p:nvPr>
            <p:ph type="title"/>
          </p:nvPr>
        </p:nvSpPr>
        <p:spPr>
          <a:xfrm>
            <a:off x="4066975" y="1714650"/>
            <a:ext cx="4363800" cy="17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8" name="Google Shape;228;p8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1" name="Google Shape;231;p8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232" name="Google Shape;232;p8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" name="Google Shape;242;p8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243" name="Google Shape;243;p8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" name="Google Shape;245;p8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" name="Google Shape;249;p8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250" name="Google Shape;250;p8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8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254" name="Google Shape;254;p8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" name="Google Shape;256;p8"/>
          <p:cNvSpPr txBox="1"/>
          <p:nvPr>
            <p:ph idx="1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7" name="Google Shape;257;p8"/>
          <p:cNvSpPr txBox="1"/>
          <p:nvPr>
            <p:ph idx="2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8" name="Google Shape;258;p8"/>
          <p:cNvSpPr txBox="1"/>
          <p:nvPr>
            <p:ph idx="3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9" name="Google Shape;259;p8"/>
          <p:cNvSpPr txBox="1"/>
          <p:nvPr>
            <p:ph idx="4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0" name="Google Shape;260;p8"/>
          <p:cNvSpPr txBox="1"/>
          <p:nvPr>
            <p:ph idx="5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3500032" scaled="0"/>
        </a:gra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 txBox="1"/>
          <p:nvPr>
            <p:ph type="title"/>
          </p:nvPr>
        </p:nvSpPr>
        <p:spPr>
          <a:xfrm>
            <a:off x="4147775" y="1543200"/>
            <a:ext cx="4285200" cy="6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3" name="Google Shape;263;p9"/>
          <p:cNvSpPr txBox="1"/>
          <p:nvPr>
            <p:ph idx="1" type="subTitle"/>
          </p:nvPr>
        </p:nvSpPr>
        <p:spPr>
          <a:xfrm>
            <a:off x="4147775" y="2165700"/>
            <a:ext cx="4285200" cy="14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9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" name="Google Shape;267;p9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268" name="Google Shape;268;p9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" name="Google Shape;278;p9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279" name="Google Shape;279;p9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1" name="Google Shape;281;p9"/>
          <p:cNvSpPr/>
          <p:nvPr/>
        </p:nvSpPr>
        <p:spPr>
          <a:xfrm>
            <a:off x="285750" y="267850"/>
            <a:ext cx="85725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9"/>
          <p:cNvSpPr/>
          <p:nvPr/>
        </p:nvSpPr>
        <p:spPr>
          <a:xfrm rot="5400000">
            <a:off x="2551650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9"/>
          <p:cNvSpPr/>
          <p:nvPr/>
        </p:nvSpPr>
        <p:spPr>
          <a:xfrm rot="5400000">
            <a:off x="451531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9"/>
          <p:cNvSpPr/>
          <p:nvPr/>
        </p:nvSpPr>
        <p:spPr>
          <a:xfrm rot="5400000">
            <a:off x="6478963" y="457075"/>
            <a:ext cx="113200" cy="12450"/>
          </a:xfrm>
          <a:custGeom>
            <a:rect b="b" l="l" r="r" t="t"/>
            <a:pathLst>
              <a:path extrusionOk="0" h="498" w="4528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8"/>
                  <a:pt x="249" y="498"/>
                </a:cubicBezTo>
                <a:lnTo>
                  <a:pt x="4279" y="498"/>
                </a:lnTo>
                <a:cubicBezTo>
                  <a:pt x="4417" y="498"/>
                  <a:pt x="4527" y="386"/>
                  <a:pt x="4527" y="249"/>
                </a:cubicBezTo>
                <a:cubicBezTo>
                  <a:pt x="4527" y="111"/>
                  <a:pt x="4417" y="1"/>
                  <a:pt x="42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5" name="Google Shape;285;p9"/>
          <p:cNvGrpSpPr/>
          <p:nvPr/>
        </p:nvGrpSpPr>
        <p:grpSpPr>
          <a:xfrm>
            <a:off x="462775" y="418825"/>
            <a:ext cx="113200" cy="88950"/>
            <a:chOff x="242700" y="3140750"/>
            <a:chExt cx="113200" cy="88950"/>
          </a:xfrm>
        </p:grpSpPr>
        <p:sp>
          <p:nvSpPr>
            <p:cNvPr id="286" name="Google Shape;286;p9"/>
            <p:cNvSpPr/>
            <p:nvPr/>
          </p:nvSpPr>
          <p:spPr>
            <a:xfrm>
              <a:off x="242700" y="3140750"/>
              <a:ext cx="113200" cy="12500"/>
            </a:xfrm>
            <a:custGeom>
              <a:rect b="b" l="l" r="r" t="t"/>
              <a:pathLst>
                <a:path extrusionOk="0" h="500" w="4528">
                  <a:moveTo>
                    <a:pt x="249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8"/>
                    <a:pt x="112" y="500"/>
                    <a:pt x="249" y="500"/>
                  </a:cubicBezTo>
                  <a:lnTo>
                    <a:pt x="4279" y="500"/>
                  </a:lnTo>
                  <a:cubicBezTo>
                    <a:pt x="4417" y="500"/>
                    <a:pt x="4527" y="388"/>
                    <a:pt x="4527" y="251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242700" y="317900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3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3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242700" y="3217250"/>
              <a:ext cx="113200" cy="12450"/>
            </a:xfrm>
            <a:custGeom>
              <a:rect b="b" l="l" r="r" t="t"/>
              <a:pathLst>
                <a:path extrusionOk="0" h="498" w="4528">
                  <a:moveTo>
                    <a:pt x="249" y="1"/>
                  </a:moveTo>
                  <a:cubicBezTo>
                    <a:pt x="112" y="1"/>
                    <a:pt x="0" y="111"/>
                    <a:pt x="0" y="249"/>
                  </a:cubicBezTo>
                  <a:cubicBezTo>
                    <a:pt x="0" y="386"/>
                    <a:pt x="112" y="498"/>
                    <a:pt x="249" y="498"/>
                  </a:cubicBezTo>
                  <a:lnTo>
                    <a:pt x="4279" y="498"/>
                  </a:lnTo>
                  <a:cubicBezTo>
                    <a:pt x="4417" y="498"/>
                    <a:pt x="4527" y="386"/>
                    <a:pt x="4527" y="249"/>
                  </a:cubicBezTo>
                  <a:cubicBezTo>
                    <a:pt x="4527" y="111"/>
                    <a:pt x="4417" y="1"/>
                    <a:pt x="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" name="Google Shape;289;p9"/>
          <p:cNvGrpSpPr/>
          <p:nvPr/>
        </p:nvGrpSpPr>
        <p:grpSpPr>
          <a:xfrm>
            <a:off x="8567850" y="414550"/>
            <a:ext cx="101700" cy="97500"/>
            <a:chOff x="1852500" y="2845175"/>
            <a:chExt cx="101700" cy="97500"/>
          </a:xfrm>
        </p:grpSpPr>
        <p:sp>
          <p:nvSpPr>
            <p:cNvPr id="290" name="Google Shape;290;p9"/>
            <p:cNvSpPr/>
            <p:nvPr/>
          </p:nvSpPr>
          <p:spPr>
            <a:xfrm>
              <a:off x="1852500" y="2845175"/>
              <a:ext cx="95450" cy="89575"/>
            </a:xfrm>
            <a:custGeom>
              <a:rect b="b" l="l" r="r" t="t"/>
              <a:pathLst>
                <a:path extrusionOk="0" h="3583" w="3818">
                  <a:moveTo>
                    <a:pt x="1890" y="461"/>
                  </a:moveTo>
                  <a:cubicBezTo>
                    <a:pt x="2241" y="461"/>
                    <a:pt x="2578" y="602"/>
                    <a:pt x="2826" y="851"/>
                  </a:cubicBezTo>
                  <a:cubicBezTo>
                    <a:pt x="3274" y="1299"/>
                    <a:pt x="3344" y="2003"/>
                    <a:pt x="2992" y="2531"/>
                  </a:cubicBezTo>
                  <a:cubicBezTo>
                    <a:pt x="2738" y="2911"/>
                    <a:pt x="2318" y="3124"/>
                    <a:pt x="1884" y="3124"/>
                  </a:cubicBezTo>
                  <a:cubicBezTo>
                    <a:pt x="1714" y="3124"/>
                    <a:pt x="1541" y="3091"/>
                    <a:pt x="1375" y="3023"/>
                  </a:cubicBezTo>
                  <a:cubicBezTo>
                    <a:pt x="789" y="2780"/>
                    <a:pt x="456" y="2156"/>
                    <a:pt x="579" y="1533"/>
                  </a:cubicBezTo>
                  <a:cubicBezTo>
                    <a:pt x="703" y="911"/>
                    <a:pt x="1249" y="461"/>
                    <a:pt x="1884" y="461"/>
                  </a:cubicBezTo>
                  <a:cubicBezTo>
                    <a:pt x="1886" y="461"/>
                    <a:pt x="1888" y="461"/>
                    <a:pt x="1890" y="461"/>
                  </a:cubicBezTo>
                  <a:close/>
                  <a:moveTo>
                    <a:pt x="1886" y="1"/>
                  </a:moveTo>
                  <a:cubicBezTo>
                    <a:pt x="1769" y="1"/>
                    <a:pt x="1651" y="12"/>
                    <a:pt x="1535" y="36"/>
                  </a:cubicBezTo>
                  <a:cubicBezTo>
                    <a:pt x="948" y="152"/>
                    <a:pt x="459" y="554"/>
                    <a:pt x="229" y="1106"/>
                  </a:cubicBezTo>
                  <a:cubicBezTo>
                    <a:pt x="0" y="1659"/>
                    <a:pt x="63" y="2289"/>
                    <a:pt x="395" y="2786"/>
                  </a:cubicBezTo>
                  <a:cubicBezTo>
                    <a:pt x="728" y="3284"/>
                    <a:pt x="1286" y="3582"/>
                    <a:pt x="1884" y="3582"/>
                  </a:cubicBezTo>
                  <a:cubicBezTo>
                    <a:pt x="1886" y="3582"/>
                    <a:pt x="1887" y="3582"/>
                    <a:pt x="1888" y="3582"/>
                  </a:cubicBezTo>
                  <a:cubicBezTo>
                    <a:pt x="2611" y="3582"/>
                    <a:pt x="3263" y="3146"/>
                    <a:pt x="3539" y="2478"/>
                  </a:cubicBezTo>
                  <a:cubicBezTo>
                    <a:pt x="3818" y="1808"/>
                    <a:pt x="3663" y="1037"/>
                    <a:pt x="3151" y="525"/>
                  </a:cubicBezTo>
                  <a:cubicBezTo>
                    <a:pt x="2812" y="187"/>
                    <a:pt x="235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920875" y="2911825"/>
              <a:ext cx="33325" cy="30850"/>
            </a:xfrm>
            <a:custGeom>
              <a:rect b="b" l="l" r="r" t="t"/>
              <a:pathLst>
                <a:path extrusionOk="0" h="1234" w="1333">
                  <a:moveTo>
                    <a:pt x="254" y="1"/>
                  </a:moveTo>
                  <a:cubicBezTo>
                    <a:pt x="195" y="1"/>
                    <a:pt x="136" y="23"/>
                    <a:pt x="91" y="68"/>
                  </a:cubicBezTo>
                  <a:cubicBezTo>
                    <a:pt x="1" y="157"/>
                    <a:pt x="1" y="303"/>
                    <a:pt x="91" y="394"/>
                  </a:cubicBezTo>
                  <a:lnTo>
                    <a:pt x="864" y="1166"/>
                  </a:lnTo>
                  <a:cubicBezTo>
                    <a:pt x="907" y="1209"/>
                    <a:pt x="965" y="1233"/>
                    <a:pt x="1026" y="1233"/>
                  </a:cubicBezTo>
                  <a:cubicBezTo>
                    <a:pt x="1231" y="1233"/>
                    <a:pt x="1333" y="986"/>
                    <a:pt x="1188" y="840"/>
                  </a:cubicBezTo>
                  <a:lnTo>
                    <a:pt x="416" y="68"/>
                  </a:lnTo>
                  <a:cubicBezTo>
                    <a:pt x="371" y="23"/>
                    <a:pt x="312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" name="Google Shape;292;p9"/>
          <p:cNvSpPr txBox="1"/>
          <p:nvPr>
            <p:ph idx="2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93" name="Google Shape;293;p9"/>
          <p:cNvSpPr txBox="1"/>
          <p:nvPr>
            <p:ph idx="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94" name="Google Shape;294;p9"/>
          <p:cNvSpPr txBox="1"/>
          <p:nvPr>
            <p:ph idx="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95" name="Google Shape;295;p9"/>
          <p:cNvSpPr txBox="1"/>
          <p:nvPr>
            <p:ph idx="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96" name="Google Shape;296;p9"/>
          <p:cNvSpPr txBox="1"/>
          <p:nvPr>
            <p:ph idx="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"/>
          <p:cNvSpPr txBox="1"/>
          <p:nvPr>
            <p:ph type="title"/>
          </p:nvPr>
        </p:nvSpPr>
        <p:spPr>
          <a:xfrm>
            <a:off x="713225" y="733175"/>
            <a:ext cx="3659700" cy="10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9" name="Google Shape;299;p10"/>
          <p:cNvSpPr/>
          <p:nvPr/>
        </p:nvSpPr>
        <p:spPr>
          <a:xfrm>
            <a:off x="-75" y="4517700"/>
            <a:ext cx="9144000" cy="625800"/>
          </a:xfrm>
          <a:prstGeom prst="rect">
            <a:avLst/>
          </a:prstGeom>
          <a:solidFill>
            <a:srgbClr val="0E11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2614475" y="4769775"/>
            <a:ext cx="154275" cy="121650"/>
          </a:xfrm>
          <a:custGeom>
            <a:rect b="b" l="l" r="r" t="t"/>
            <a:pathLst>
              <a:path extrusionOk="0" h="4866" w="6171">
                <a:moveTo>
                  <a:pt x="1724" y="0"/>
                </a:moveTo>
                <a:cubicBezTo>
                  <a:pt x="1453" y="0"/>
                  <a:pt x="1180" y="69"/>
                  <a:pt x="932" y="213"/>
                </a:cubicBezTo>
                <a:cubicBezTo>
                  <a:pt x="691" y="353"/>
                  <a:pt x="490" y="554"/>
                  <a:pt x="353" y="798"/>
                </a:cubicBezTo>
                <a:cubicBezTo>
                  <a:pt x="0" y="1417"/>
                  <a:pt x="188" y="2209"/>
                  <a:pt x="713" y="2691"/>
                </a:cubicBezTo>
                <a:lnTo>
                  <a:pt x="3085" y="4865"/>
                </a:lnTo>
                <a:lnTo>
                  <a:pt x="5457" y="2691"/>
                </a:lnTo>
                <a:cubicBezTo>
                  <a:pt x="5983" y="2209"/>
                  <a:pt x="6170" y="1417"/>
                  <a:pt x="5818" y="798"/>
                </a:cubicBezTo>
                <a:cubicBezTo>
                  <a:pt x="5681" y="554"/>
                  <a:pt x="5480" y="353"/>
                  <a:pt x="5239" y="213"/>
                </a:cubicBezTo>
                <a:cubicBezTo>
                  <a:pt x="4990" y="69"/>
                  <a:pt x="4718" y="1"/>
                  <a:pt x="4448" y="1"/>
                </a:cubicBezTo>
                <a:cubicBezTo>
                  <a:pt x="3908" y="1"/>
                  <a:pt x="3380" y="275"/>
                  <a:pt x="3085" y="765"/>
                </a:cubicBezTo>
                <a:cubicBezTo>
                  <a:pt x="2791" y="274"/>
                  <a:pt x="2263" y="0"/>
                  <a:pt x="1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462775" y="4671600"/>
            <a:ext cx="318000" cy="31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2" name="Google Shape;302;p10"/>
          <p:cNvGrpSpPr/>
          <p:nvPr/>
        </p:nvGrpSpPr>
        <p:grpSpPr>
          <a:xfrm>
            <a:off x="3754488" y="4710375"/>
            <a:ext cx="1635025" cy="240450"/>
            <a:chOff x="5455175" y="2511375"/>
            <a:chExt cx="1635025" cy="240450"/>
          </a:xfrm>
        </p:grpSpPr>
        <p:sp>
          <p:nvSpPr>
            <p:cNvPr id="303" name="Google Shape;303;p10"/>
            <p:cNvSpPr/>
            <p:nvPr/>
          </p:nvSpPr>
          <p:spPr>
            <a:xfrm>
              <a:off x="6171400" y="2511375"/>
              <a:ext cx="56600" cy="240450"/>
            </a:xfrm>
            <a:custGeom>
              <a:rect b="b" l="l" r="r" t="t"/>
              <a:pathLst>
                <a:path extrusionOk="0" h="9618" w="2264">
                  <a:moveTo>
                    <a:pt x="0" y="1"/>
                  </a:moveTo>
                  <a:lnTo>
                    <a:pt x="0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6317350" y="2511375"/>
              <a:ext cx="56625" cy="240450"/>
            </a:xfrm>
            <a:custGeom>
              <a:rect b="b" l="l" r="r" t="t"/>
              <a:pathLst>
                <a:path extrusionOk="0" h="9618" w="2265">
                  <a:moveTo>
                    <a:pt x="1" y="1"/>
                  </a:moveTo>
                  <a:lnTo>
                    <a:pt x="1" y="9618"/>
                  </a:lnTo>
                  <a:lnTo>
                    <a:pt x="2264" y="961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65727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5042"/>
                  </a:lnTo>
                  <a:lnTo>
                    <a:pt x="3768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6666950" y="2573600"/>
              <a:ext cx="94225" cy="126075"/>
            </a:xfrm>
            <a:custGeom>
              <a:rect b="b" l="l" r="r" t="t"/>
              <a:pathLst>
                <a:path extrusionOk="0" h="5043" w="3769">
                  <a:moveTo>
                    <a:pt x="0" y="0"/>
                  </a:moveTo>
                  <a:lnTo>
                    <a:pt x="0" y="2521"/>
                  </a:lnTo>
                  <a:lnTo>
                    <a:pt x="0" y="5042"/>
                  </a:lnTo>
                  <a:lnTo>
                    <a:pt x="3769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7017975" y="2595275"/>
              <a:ext cx="59000" cy="78950"/>
            </a:xfrm>
            <a:custGeom>
              <a:rect b="b" l="l" r="r" t="t"/>
              <a:pathLst>
                <a:path extrusionOk="0" h="3158" w="2360">
                  <a:moveTo>
                    <a:pt x="1" y="1"/>
                  </a:moveTo>
                  <a:lnTo>
                    <a:pt x="1" y="3157"/>
                  </a:lnTo>
                  <a:lnTo>
                    <a:pt x="2360" y="15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7076950" y="2559525"/>
              <a:ext cx="13250" cy="144175"/>
            </a:xfrm>
            <a:custGeom>
              <a:rect b="b" l="l" r="r" t="t"/>
              <a:pathLst>
                <a:path extrusionOk="0" h="5767" w="530">
                  <a:moveTo>
                    <a:pt x="1" y="1"/>
                  </a:moveTo>
                  <a:lnTo>
                    <a:pt x="1" y="3008"/>
                  </a:lnTo>
                  <a:lnTo>
                    <a:pt x="1" y="5766"/>
                  </a:lnTo>
                  <a:lnTo>
                    <a:pt x="529" y="576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5878425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69" y="0"/>
                  </a:moveTo>
                  <a:lnTo>
                    <a:pt x="1" y="2521"/>
                  </a:lnTo>
                  <a:lnTo>
                    <a:pt x="3769" y="5043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5784200" y="2563550"/>
              <a:ext cx="94250" cy="126075"/>
            </a:xfrm>
            <a:custGeom>
              <a:rect b="b" l="l" r="r" t="t"/>
              <a:pathLst>
                <a:path extrusionOk="0" h="5043" w="3770">
                  <a:moveTo>
                    <a:pt x="3770" y="0"/>
                  </a:moveTo>
                  <a:lnTo>
                    <a:pt x="0" y="2521"/>
                  </a:lnTo>
                  <a:lnTo>
                    <a:pt x="3770" y="5043"/>
                  </a:lnTo>
                  <a:lnTo>
                    <a:pt x="3770" y="2521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5468375" y="2589000"/>
              <a:ext cx="59000" cy="78925"/>
            </a:xfrm>
            <a:custGeom>
              <a:rect b="b" l="l" r="r" t="t"/>
              <a:pathLst>
                <a:path extrusionOk="0" h="3157" w="2360">
                  <a:moveTo>
                    <a:pt x="2360" y="0"/>
                  </a:moveTo>
                  <a:lnTo>
                    <a:pt x="1" y="1579"/>
                  </a:lnTo>
                  <a:lnTo>
                    <a:pt x="2360" y="3157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5455175" y="2559525"/>
              <a:ext cx="13225" cy="144175"/>
            </a:xfrm>
            <a:custGeom>
              <a:rect b="b" l="l" r="r" t="t"/>
              <a:pathLst>
                <a:path extrusionOk="0" h="5767" w="529">
                  <a:moveTo>
                    <a:pt x="0" y="1"/>
                  </a:moveTo>
                  <a:lnTo>
                    <a:pt x="0" y="5766"/>
                  </a:lnTo>
                  <a:lnTo>
                    <a:pt x="529" y="5766"/>
                  </a:lnTo>
                  <a:lnTo>
                    <a:pt x="529" y="2758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10"/>
          <p:cNvGrpSpPr/>
          <p:nvPr/>
        </p:nvGrpSpPr>
        <p:grpSpPr>
          <a:xfrm>
            <a:off x="8563438" y="4771813"/>
            <a:ext cx="110525" cy="117575"/>
            <a:chOff x="4326625" y="3405325"/>
            <a:chExt cx="110525" cy="117575"/>
          </a:xfrm>
        </p:grpSpPr>
        <p:sp>
          <p:nvSpPr>
            <p:cNvPr id="314" name="Google Shape;314;p10"/>
            <p:cNvSpPr/>
            <p:nvPr/>
          </p:nvSpPr>
          <p:spPr>
            <a:xfrm>
              <a:off x="4326625" y="3462025"/>
              <a:ext cx="110525" cy="60875"/>
            </a:xfrm>
            <a:custGeom>
              <a:rect b="b" l="l" r="r" t="t"/>
              <a:pathLst>
                <a:path extrusionOk="0" h="2435" w="4421">
                  <a:moveTo>
                    <a:pt x="2211" y="1"/>
                  </a:moveTo>
                  <a:cubicBezTo>
                    <a:pt x="989" y="1"/>
                    <a:pt x="1" y="991"/>
                    <a:pt x="1" y="2212"/>
                  </a:cubicBezTo>
                  <a:lnTo>
                    <a:pt x="1" y="2434"/>
                  </a:lnTo>
                  <a:lnTo>
                    <a:pt x="4421" y="2434"/>
                  </a:lnTo>
                  <a:lnTo>
                    <a:pt x="4421" y="2212"/>
                  </a:lnTo>
                  <a:cubicBezTo>
                    <a:pt x="4421" y="991"/>
                    <a:pt x="3431" y="1"/>
                    <a:pt x="2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4360125" y="3405325"/>
              <a:ext cx="45250" cy="43600"/>
            </a:xfrm>
            <a:custGeom>
              <a:rect b="b" l="l" r="r" t="t"/>
              <a:pathLst>
                <a:path extrusionOk="0" h="1744" w="1810">
                  <a:moveTo>
                    <a:pt x="871" y="1"/>
                  </a:moveTo>
                  <a:cubicBezTo>
                    <a:pt x="390" y="1"/>
                    <a:pt x="0" y="391"/>
                    <a:pt x="0" y="873"/>
                  </a:cubicBezTo>
                  <a:cubicBezTo>
                    <a:pt x="0" y="1224"/>
                    <a:pt x="212" y="1543"/>
                    <a:pt x="538" y="1677"/>
                  </a:cubicBezTo>
                  <a:cubicBezTo>
                    <a:pt x="645" y="1722"/>
                    <a:pt x="758" y="1743"/>
                    <a:pt x="871" y="1743"/>
                  </a:cubicBezTo>
                  <a:cubicBezTo>
                    <a:pt x="1097" y="1743"/>
                    <a:pt x="1320" y="1655"/>
                    <a:pt x="1487" y="1488"/>
                  </a:cubicBezTo>
                  <a:cubicBezTo>
                    <a:pt x="1736" y="1239"/>
                    <a:pt x="1810" y="864"/>
                    <a:pt x="1675" y="540"/>
                  </a:cubicBezTo>
                  <a:cubicBezTo>
                    <a:pt x="1541" y="214"/>
                    <a:pt x="1222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6" name="Google Shape;316;p10"/>
          <p:cNvSpPr txBox="1"/>
          <p:nvPr>
            <p:ph idx="1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821525"/>
            <a:ext cx="77175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b="1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b="1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b="1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b="1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b="1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b="1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b="1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b="1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b="1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93225"/>
            <a:ext cx="7717500" cy="3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z2hYcwPar20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WiOa_R1u9tk" TargetMode="External"/><Relationship Id="rId4" Type="http://schemas.openxmlformats.org/officeDocument/2006/relationships/hyperlink" Target="https://youtu.be/pti_MegjuIY" TargetMode="External"/><Relationship Id="rId5" Type="http://schemas.openxmlformats.org/officeDocument/2006/relationships/hyperlink" Target="https://youtu.be/3Rr1cWQIATo" TargetMode="External"/><Relationship Id="rId6" Type="http://schemas.openxmlformats.org/officeDocument/2006/relationships/hyperlink" Target="https://youtu.be/0tn3ZrQavrU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qzTMHrJgdzg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s.wikipedia.org/wiki/Monika_Bag%C3%A1rov%C3%A1" TargetMode="External"/><Relationship Id="rId4" Type="http://schemas.openxmlformats.org/officeDocument/2006/relationships/hyperlink" Target="https://zivotopis.osobnosti.cz/monika-bagarova.php" TargetMode="External"/><Relationship Id="rId5" Type="http://schemas.openxmlformats.org/officeDocument/2006/relationships/hyperlink" Target="https://www.osobnosti.cz/monika-bagarova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0"/>
          <p:cNvSpPr/>
          <p:nvPr/>
        </p:nvSpPr>
        <p:spPr>
          <a:xfrm>
            <a:off x="4326288" y="3429788"/>
            <a:ext cx="3878700" cy="390900"/>
          </a:xfrm>
          <a:prstGeom prst="roundRect">
            <a:avLst>
              <a:gd fmla="val 34408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30"/>
          <p:cNvSpPr txBox="1"/>
          <p:nvPr>
            <p:ph type="ctrTitle"/>
          </p:nvPr>
        </p:nvSpPr>
        <p:spPr>
          <a:xfrm>
            <a:off x="4413438" y="1188138"/>
            <a:ext cx="3704400" cy="204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Monika Bagárová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1044" name="Google Shape;1044;p30"/>
          <p:cNvSpPr txBox="1"/>
          <p:nvPr>
            <p:ph idx="1" type="subTitle"/>
          </p:nvPr>
        </p:nvSpPr>
        <p:spPr>
          <a:xfrm>
            <a:off x="4413438" y="3429638"/>
            <a:ext cx="3704400" cy="3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(Jméno a příjmení, ročník)</a:t>
            </a:r>
            <a:endParaRPr i="1"/>
          </a:p>
        </p:txBody>
      </p:sp>
      <p:sp>
        <p:nvSpPr>
          <p:cNvPr id="1045" name="Google Shape;1045;p30"/>
          <p:cNvSpPr txBox="1"/>
          <p:nvPr>
            <p:ph idx="2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ZÁKLADNÍ ÚDAJE</a:t>
            </a:r>
            <a:endParaRPr/>
          </a:p>
        </p:txBody>
      </p:sp>
      <p:sp>
        <p:nvSpPr>
          <p:cNvPr id="1046" name="Google Shape;1046;p30"/>
          <p:cNvSpPr txBox="1"/>
          <p:nvPr>
            <p:ph idx="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KARIÉRA</a:t>
            </a:r>
            <a:endParaRPr/>
          </a:p>
        </p:txBody>
      </p:sp>
      <p:sp>
        <p:nvSpPr>
          <p:cNvPr id="1047" name="Google Shape;1047;p30"/>
          <p:cNvSpPr txBox="1"/>
          <p:nvPr>
            <p:ph idx="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ZAJÍMAVOST</a:t>
            </a:r>
            <a:endParaRPr/>
          </a:p>
        </p:txBody>
      </p:sp>
      <p:sp>
        <p:nvSpPr>
          <p:cNvPr id="1048" name="Google Shape;1048;p30"/>
          <p:cNvSpPr txBox="1"/>
          <p:nvPr>
            <p:ph idx="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UKÁZKY</a:t>
            </a:r>
            <a:endParaRPr/>
          </a:p>
        </p:txBody>
      </p:sp>
      <p:sp>
        <p:nvSpPr>
          <p:cNvPr id="1049" name="Google Shape;1049;p30"/>
          <p:cNvSpPr txBox="1"/>
          <p:nvPr>
            <p:ph idx="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Like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Monika Bagárová</a:t>
            </a:r>
            <a:endParaRPr/>
          </a:p>
        </p:txBody>
      </p:sp>
      <p:grpSp>
        <p:nvGrpSpPr>
          <p:cNvPr id="1050" name="Google Shape;1050;p30"/>
          <p:cNvGrpSpPr/>
          <p:nvPr/>
        </p:nvGrpSpPr>
        <p:grpSpPr>
          <a:xfrm>
            <a:off x="6065700" y="4769275"/>
            <a:ext cx="1821575" cy="122625"/>
            <a:chOff x="6065700" y="4769275"/>
            <a:chExt cx="1821575" cy="122625"/>
          </a:xfrm>
        </p:grpSpPr>
        <p:sp>
          <p:nvSpPr>
            <p:cNvPr id="1051" name="Google Shape;1051;p30"/>
            <p:cNvSpPr/>
            <p:nvPr/>
          </p:nvSpPr>
          <p:spPr>
            <a:xfrm>
              <a:off x="6065700" y="4808150"/>
              <a:ext cx="1821575" cy="44900"/>
            </a:xfrm>
            <a:custGeom>
              <a:rect b="b" l="l" r="r" t="t"/>
              <a:pathLst>
                <a:path extrusionOk="0" h="1796" w="72863">
                  <a:moveTo>
                    <a:pt x="898" y="0"/>
                  </a:moveTo>
                  <a:cubicBezTo>
                    <a:pt x="402" y="0"/>
                    <a:pt x="0" y="402"/>
                    <a:pt x="0" y="898"/>
                  </a:cubicBezTo>
                  <a:cubicBezTo>
                    <a:pt x="0" y="1393"/>
                    <a:pt x="402" y="1795"/>
                    <a:pt x="898" y="1795"/>
                  </a:cubicBezTo>
                  <a:lnTo>
                    <a:pt x="71965" y="1795"/>
                  </a:lnTo>
                  <a:cubicBezTo>
                    <a:pt x="72460" y="1795"/>
                    <a:pt x="72862" y="1393"/>
                    <a:pt x="72862" y="898"/>
                  </a:cubicBezTo>
                  <a:cubicBezTo>
                    <a:pt x="72862" y="402"/>
                    <a:pt x="72460" y="0"/>
                    <a:pt x="71965" y="0"/>
                  </a:cubicBezTo>
                  <a:close/>
                </a:path>
              </a:pathLst>
            </a:custGeom>
            <a:solidFill>
              <a:srgbClr val="FFFFFF">
                <a:alpha val="16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0"/>
            <p:cNvSpPr/>
            <p:nvPr/>
          </p:nvSpPr>
          <p:spPr>
            <a:xfrm>
              <a:off x="6065712" y="4807950"/>
              <a:ext cx="906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0"/>
            <p:cNvSpPr/>
            <p:nvPr/>
          </p:nvSpPr>
          <p:spPr>
            <a:xfrm>
              <a:off x="6110988" y="4807938"/>
              <a:ext cx="453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0"/>
            <p:cNvSpPr/>
            <p:nvPr/>
          </p:nvSpPr>
          <p:spPr>
            <a:xfrm>
              <a:off x="6099300" y="4769275"/>
              <a:ext cx="127450" cy="122625"/>
            </a:xfrm>
            <a:custGeom>
              <a:rect b="b" l="l" r="r" t="t"/>
              <a:pathLst>
                <a:path extrusionOk="0" h="4905" w="5098">
                  <a:moveTo>
                    <a:pt x="2645" y="0"/>
                  </a:moveTo>
                  <a:cubicBezTo>
                    <a:pt x="1654" y="0"/>
                    <a:pt x="759" y="597"/>
                    <a:pt x="380" y="1514"/>
                  </a:cubicBezTo>
                  <a:cubicBezTo>
                    <a:pt x="0" y="2430"/>
                    <a:pt x="210" y="3485"/>
                    <a:pt x="911" y="4186"/>
                  </a:cubicBezTo>
                  <a:cubicBezTo>
                    <a:pt x="1380" y="4655"/>
                    <a:pt x="2007" y="4904"/>
                    <a:pt x="2645" y="4904"/>
                  </a:cubicBezTo>
                  <a:cubicBezTo>
                    <a:pt x="2961" y="4904"/>
                    <a:pt x="3279" y="4843"/>
                    <a:pt x="3582" y="4718"/>
                  </a:cubicBezTo>
                  <a:cubicBezTo>
                    <a:pt x="4499" y="4338"/>
                    <a:pt x="5097" y="3444"/>
                    <a:pt x="5097" y="2453"/>
                  </a:cubicBezTo>
                  <a:cubicBezTo>
                    <a:pt x="5097" y="1098"/>
                    <a:pt x="3999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55" name="Google Shape;10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50" y="1360586"/>
            <a:ext cx="3634376" cy="242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31"/>
          <p:cNvSpPr txBox="1"/>
          <p:nvPr>
            <p:ph type="title"/>
          </p:nvPr>
        </p:nvSpPr>
        <p:spPr>
          <a:xfrm>
            <a:off x="713225" y="1190250"/>
            <a:ext cx="46935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Základní údaje:</a:t>
            </a:r>
            <a:endParaRPr/>
          </a:p>
        </p:txBody>
      </p:sp>
      <p:sp>
        <p:nvSpPr>
          <p:cNvPr id="1061" name="Google Shape;1061;p31"/>
          <p:cNvSpPr txBox="1"/>
          <p:nvPr>
            <p:ph idx="1" type="subTitle"/>
          </p:nvPr>
        </p:nvSpPr>
        <p:spPr>
          <a:xfrm>
            <a:off x="713225" y="1729300"/>
            <a:ext cx="4693500" cy="22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Datum narození:</a:t>
            </a:r>
            <a:r>
              <a:rPr lang="en" sz="1700"/>
              <a:t> 5. </a:t>
            </a:r>
            <a:r>
              <a:rPr lang="en" sz="1700"/>
              <a:t>č</a:t>
            </a:r>
            <a:r>
              <a:rPr lang="en" sz="1700"/>
              <a:t>ervence 1994, Brno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Výška:</a:t>
            </a:r>
            <a:r>
              <a:rPr lang="en" sz="1700"/>
              <a:t> 175 cm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Děti: </a:t>
            </a:r>
            <a:r>
              <a:rPr lang="en" sz="1700"/>
              <a:t>Rumia Muradova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Partner:</a:t>
            </a:r>
            <a:r>
              <a:rPr lang="en" sz="1700"/>
              <a:t> Makhmud Muradov</a:t>
            </a:r>
            <a:endParaRPr sz="1700"/>
          </a:p>
        </p:txBody>
      </p:sp>
      <p:sp>
        <p:nvSpPr>
          <p:cNvPr id="1062" name="Google Shape;1062;p31"/>
          <p:cNvSpPr txBox="1"/>
          <p:nvPr>
            <p:ph idx="2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ZÁKLADNÍ ÚDAJE</a:t>
            </a:r>
            <a:endParaRPr b="1"/>
          </a:p>
        </p:txBody>
      </p:sp>
      <p:sp>
        <p:nvSpPr>
          <p:cNvPr id="1063" name="Google Shape;1063;p31"/>
          <p:cNvSpPr txBox="1"/>
          <p:nvPr>
            <p:ph idx="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KARIÉRA</a:t>
            </a:r>
            <a:endParaRPr/>
          </a:p>
        </p:txBody>
      </p:sp>
      <p:sp>
        <p:nvSpPr>
          <p:cNvPr id="1064" name="Google Shape;1064;p31"/>
          <p:cNvSpPr txBox="1"/>
          <p:nvPr>
            <p:ph idx="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ZAJÍMAVOST</a:t>
            </a:r>
            <a:endParaRPr/>
          </a:p>
        </p:txBody>
      </p:sp>
      <p:sp>
        <p:nvSpPr>
          <p:cNvPr id="1065" name="Google Shape;1065;p31"/>
          <p:cNvSpPr txBox="1"/>
          <p:nvPr>
            <p:ph idx="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UKÁZKY</a:t>
            </a:r>
            <a:endParaRPr/>
          </a:p>
        </p:txBody>
      </p:sp>
      <p:sp>
        <p:nvSpPr>
          <p:cNvPr id="1066" name="Google Shape;1066;p31"/>
          <p:cNvSpPr txBox="1"/>
          <p:nvPr>
            <p:ph idx="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Karma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Monika Bagárová</a:t>
            </a:r>
            <a:endParaRPr/>
          </a:p>
        </p:txBody>
      </p:sp>
      <p:grpSp>
        <p:nvGrpSpPr>
          <p:cNvPr id="1067" name="Google Shape;1067;p31"/>
          <p:cNvGrpSpPr/>
          <p:nvPr/>
        </p:nvGrpSpPr>
        <p:grpSpPr>
          <a:xfrm>
            <a:off x="6065700" y="4769275"/>
            <a:ext cx="1821575" cy="122625"/>
            <a:chOff x="6065700" y="4769275"/>
            <a:chExt cx="1821575" cy="122625"/>
          </a:xfrm>
        </p:grpSpPr>
        <p:sp>
          <p:nvSpPr>
            <p:cNvPr id="1068" name="Google Shape;1068;p31"/>
            <p:cNvSpPr/>
            <p:nvPr/>
          </p:nvSpPr>
          <p:spPr>
            <a:xfrm>
              <a:off x="6065700" y="4808150"/>
              <a:ext cx="1821575" cy="44900"/>
            </a:xfrm>
            <a:custGeom>
              <a:rect b="b" l="l" r="r" t="t"/>
              <a:pathLst>
                <a:path extrusionOk="0" h="1796" w="72863">
                  <a:moveTo>
                    <a:pt x="898" y="0"/>
                  </a:moveTo>
                  <a:cubicBezTo>
                    <a:pt x="402" y="0"/>
                    <a:pt x="0" y="402"/>
                    <a:pt x="0" y="898"/>
                  </a:cubicBezTo>
                  <a:cubicBezTo>
                    <a:pt x="0" y="1393"/>
                    <a:pt x="402" y="1795"/>
                    <a:pt x="898" y="1795"/>
                  </a:cubicBezTo>
                  <a:lnTo>
                    <a:pt x="71965" y="1795"/>
                  </a:lnTo>
                  <a:cubicBezTo>
                    <a:pt x="72460" y="1795"/>
                    <a:pt x="72862" y="1393"/>
                    <a:pt x="72862" y="898"/>
                  </a:cubicBezTo>
                  <a:cubicBezTo>
                    <a:pt x="72862" y="402"/>
                    <a:pt x="72460" y="0"/>
                    <a:pt x="71965" y="0"/>
                  </a:cubicBezTo>
                  <a:close/>
                </a:path>
              </a:pathLst>
            </a:custGeom>
            <a:solidFill>
              <a:srgbClr val="FFFFFF">
                <a:alpha val="16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6065700" y="4807950"/>
              <a:ext cx="2265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1"/>
            <p:cNvSpPr/>
            <p:nvPr/>
          </p:nvSpPr>
          <p:spPr>
            <a:xfrm>
              <a:off x="6246888" y="4807938"/>
              <a:ext cx="453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1"/>
            <p:cNvSpPr/>
            <p:nvPr/>
          </p:nvSpPr>
          <p:spPr>
            <a:xfrm>
              <a:off x="6219050" y="4769275"/>
              <a:ext cx="127450" cy="122625"/>
            </a:xfrm>
            <a:custGeom>
              <a:rect b="b" l="l" r="r" t="t"/>
              <a:pathLst>
                <a:path extrusionOk="0" h="4905" w="5098">
                  <a:moveTo>
                    <a:pt x="2645" y="0"/>
                  </a:moveTo>
                  <a:cubicBezTo>
                    <a:pt x="1654" y="0"/>
                    <a:pt x="759" y="597"/>
                    <a:pt x="380" y="1514"/>
                  </a:cubicBezTo>
                  <a:cubicBezTo>
                    <a:pt x="0" y="2430"/>
                    <a:pt x="210" y="3485"/>
                    <a:pt x="911" y="4186"/>
                  </a:cubicBezTo>
                  <a:cubicBezTo>
                    <a:pt x="1380" y="4655"/>
                    <a:pt x="2007" y="4904"/>
                    <a:pt x="2645" y="4904"/>
                  </a:cubicBezTo>
                  <a:cubicBezTo>
                    <a:pt x="2961" y="4904"/>
                    <a:pt x="3279" y="4843"/>
                    <a:pt x="3582" y="4718"/>
                  </a:cubicBezTo>
                  <a:cubicBezTo>
                    <a:pt x="4499" y="4338"/>
                    <a:pt x="5097" y="3444"/>
                    <a:pt x="5097" y="2453"/>
                  </a:cubicBezTo>
                  <a:cubicBezTo>
                    <a:pt x="5097" y="1098"/>
                    <a:pt x="3999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72" name="Google Shape;10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050" y="1027950"/>
            <a:ext cx="2702526" cy="33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32"/>
          <p:cNvSpPr txBox="1"/>
          <p:nvPr>
            <p:ph type="title"/>
          </p:nvPr>
        </p:nvSpPr>
        <p:spPr>
          <a:xfrm>
            <a:off x="4147775" y="1543200"/>
            <a:ext cx="4285200" cy="6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Kariéra:</a:t>
            </a:r>
            <a:endParaRPr/>
          </a:p>
        </p:txBody>
      </p:sp>
      <p:sp>
        <p:nvSpPr>
          <p:cNvPr id="1078" name="Google Shape;1078;p32"/>
          <p:cNvSpPr txBox="1"/>
          <p:nvPr>
            <p:ph idx="1" type="subTitle"/>
          </p:nvPr>
        </p:nvSpPr>
        <p:spPr>
          <a:xfrm>
            <a:off x="4147775" y="2165700"/>
            <a:ext cx="4285200" cy="14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Svou kariéru začala v roce 2009 v pěvecké soutěži SuperStar, kde skončila na 5. místě.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 roce 2011 vydala své první album s názvem Shining, ve stejném roce také získala cenu - Skokan roku 2011 na předávání cen Český Slavík Mattoni.</a:t>
            </a:r>
            <a:endParaRPr/>
          </a:p>
        </p:txBody>
      </p:sp>
      <p:sp>
        <p:nvSpPr>
          <p:cNvPr id="1079" name="Google Shape;1079;p32"/>
          <p:cNvSpPr txBox="1"/>
          <p:nvPr>
            <p:ph idx="2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ZÁKLADNÍ ÚDAJE</a:t>
            </a:r>
            <a:endParaRPr/>
          </a:p>
        </p:txBody>
      </p:sp>
      <p:sp>
        <p:nvSpPr>
          <p:cNvPr id="1080" name="Google Shape;1080;p32"/>
          <p:cNvSpPr txBox="1"/>
          <p:nvPr>
            <p:ph idx="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KARIÉRA</a:t>
            </a:r>
            <a:endParaRPr b="1"/>
          </a:p>
        </p:txBody>
      </p:sp>
      <p:sp>
        <p:nvSpPr>
          <p:cNvPr id="1081" name="Google Shape;1081;p32"/>
          <p:cNvSpPr txBox="1"/>
          <p:nvPr>
            <p:ph idx="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ZAJÍMAVOST</a:t>
            </a:r>
            <a:endParaRPr/>
          </a:p>
        </p:txBody>
      </p:sp>
      <p:sp>
        <p:nvSpPr>
          <p:cNvPr id="1082" name="Google Shape;1082;p32"/>
          <p:cNvSpPr txBox="1"/>
          <p:nvPr>
            <p:ph idx="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UKÁZKY</a:t>
            </a:r>
            <a:endParaRPr/>
          </a:p>
        </p:txBody>
      </p:sp>
      <p:sp>
        <p:nvSpPr>
          <p:cNvPr id="1083" name="Google Shape;1083;p32"/>
          <p:cNvSpPr txBox="1"/>
          <p:nvPr>
            <p:ph idx="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Vysněná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Monika Bagárová</a:t>
            </a:r>
            <a:endParaRPr/>
          </a:p>
        </p:txBody>
      </p:sp>
      <p:grpSp>
        <p:nvGrpSpPr>
          <p:cNvPr id="1084" name="Google Shape;1084;p32"/>
          <p:cNvGrpSpPr/>
          <p:nvPr/>
        </p:nvGrpSpPr>
        <p:grpSpPr>
          <a:xfrm>
            <a:off x="6065700" y="4769275"/>
            <a:ext cx="1821575" cy="122625"/>
            <a:chOff x="6065700" y="4769275"/>
            <a:chExt cx="1821575" cy="122625"/>
          </a:xfrm>
        </p:grpSpPr>
        <p:sp>
          <p:nvSpPr>
            <p:cNvPr id="1085" name="Google Shape;1085;p32"/>
            <p:cNvSpPr/>
            <p:nvPr/>
          </p:nvSpPr>
          <p:spPr>
            <a:xfrm>
              <a:off x="6065700" y="4808150"/>
              <a:ext cx="1821575" cy="44900"/>
            </a:xfrm>
            <a:custGeom>
              <a:rect b="b" l="l" r="r" t="t"/>
              <a:pathLst>
                <a:path extrusionOk="0" h="1796" w="72863">
                  <a:moveTo>
                    <a:pt x="898" y="0"/>
                  </a:moveTo>
                  <a:cubicBezTo>
                    <a:pt x="402" y="0"/>
                    <a:pt x="0" y="402"/>
                    <a:pt x="0" y="898"/>
                  </a:cubicBezTo>
                  <a:cubicBezTo>
                    <a:pt x="0" y="1393"/>
                    <a:pt x="402" y="1795"/>
                    <a:pt x="898" y="1795"/>
                  </a:cubicBezTo>
                  <a:lnTo>
                    <a:pt x="71965" y="1795"/>
                  </a:lnTo>
                  <a:cubicBezTo>
                    <a:pt x="72460" y="1795"/>
                    <a:pt x="72862" y="1393"/>
                    <a:pt x="72862" y="898"/>
                  </a:cubicBezTo>
                  <a:cubicBezTo>
                    <a:pt x="72862" y="402"/>
                    <a:pt x="72460" y="0"/>
                    <a:pt x="71965" y="0"/>
                  </a:cubicBezTo>
                  <a:close/>
                </a:path>
              </a:pathLst>
            </a:custGeom>
            <a:solidFill>
              <a:srgbClr val="FFFFFF">
                <a:alpha val="16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6065700" y="4807950"/>
              <a:ext cx="3171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6337488" y="4807938"/>
              <a:ext cx="453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6320875" y="4769275"/>
              <a:ext cx="127450" cy="122625"/>
            </a:xfrm>
            <a:custGeom>
              <a:rect b="b" l="l" r="r" t="t"/>
              <a:pathLst>
                <a:path extrusionOk="0" h="4905" w="5098">
                  <a:moveTo>
                    <a:pt x="2645" y="0"/>
                  </a:moveTo>
                  <a:cubicBezTo>
                    <a:pt x="1654" y="0"/>
                    <a:pt x="759" y="597"/>
                    <a:pt x="380" y="1514"/>
                  </a:cubicBezTo>
                  <a:cubicBezTo>
                    <a:pt x="0" y="2430"/>
                    <a:pt x="210" y="3485"/>
                    <a:pt x="911" y="4186"/>
                  </a:cubicBezTo>
                  <a:cubicBezTo>
                    <a:pt x="1380" y="4655"/>
                    <a:pt x="2007" y="4904"/>
                    <a:pt x="2645" y="4904"/>
                  </a:cubicBezTo>
                  <a:cubicBezTo>
                    <a:pt x="2961" y="4904"/>
                    <a:pt x="3279" y="4843"/>
                    <a:pt x="3582" y="4718"/>
                  </a:cubicBezTo>
                  <a:cubicBezTo>
                    <a:pt x="4499" y="4338"/>
                    <a:pt x="5097" y="3444"/>
                    <a:pt x="5097" y="2453"/>
                  </a:cubicBezTo>
                  <a:cubicBezTo>
                    <a:pt x="5097" y="1098"/>
                    <a:pt x="3999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89" name="Google Shape;10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725" y="1146800"/>
            <a:ext cx="3523775" cy="30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3"/>
          <p:cNvSpPr txBox="1"/>
          <p:nvPr>
            <p:ph type="title"/>
          </p:nvPr>
        </p:nvSpPr>
        <p:spPr>
          <a:xfrm>
            <a:off x="4147775" y="1543200"/>
            <a:ext cx="4285200" cy="6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Zpěv:</a:t>
            </a:r>
            <a:endParaRPr/>
          </a:p>
        </p:txBody>
      </p:sp>
      <p:sp>
        <p:nvSpPr>
          <p:cNvPr id="1095" name="Google Shape;1095;p33"/>
          <p:cNvSpPr txBox="1"/>
          <p:nvPr>
            <p:ph idx="1" type="subTitle"/>
          </p:nvPr>
        </p:nvSpPr>
        <p:spPr>
          <a:xfrm>
            <a:off x="4147775" y="2165700"/>
            <a:ext cx="4285200" cy="14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900"/>
              <a:t>z</a:t>
            </a:r>
            <a:r>
              <a:rPr lang="en" sz="1900"/>
              <a:t>aměřuje se na žánry pop, soul a R</a:t>
            </a:r>
            <a:r>
              <a:rPr lang="en" sz="1900">
                <a:latin typeface="Arial"/>
                <a:ea typeface="Arial"/>
                <a:cs typeface="Arial"/>
                <a:sym typeface="Arial"/>
              </a:rPr>
              <a:t>&amp;B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➢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900">
                <a:latin typeface="Arial"/>
                <a:ea typeface="Arial"/>
                <a:cs typeface="Arial"/>
                <a:sym typeface="Arial"/>
              </a:rPr>
              <a:t>a její hlasový obor je označován soprán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3"/>
          <p:cNvSpPr txBox="1"/>
          <p:nvPr>
            <p:ph idx="2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ZÁKLADNÍ ÚDAJE</a:t>
            </a:r>
            <a:endParaRPr/>
          </a:p>
        </p:txBody>
      </p:sp>
      <p:sp>
        <p:nvSpPr>
          <p:cNvPr id="1097" name="Google Shape;1097;p33"/>
          <p:cNvSpPr txBox="1"/>
          <p:nvPr>
            <p:ph idx="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KARIÉRA</a:t>
            </a:r>
            <a:endParaRPr b="1"/>
          </a:p>
        </p:txBody>
      </p:sp>
      <p:sp>
        <p:nvSpPr>
          <p:cNvPr id="1098" name="Google Shape;1098;p33"/>
          <p:cNvSpPr txBox="1"/>
          <p:nvPr>
            <p:ph idx="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ZAJÍMAVOST</a:t>
            </a:r>
            <a:endParaRPr/>
          </a:p>
        </p:txBody>
      </p:sp>
      <p:sp>
        <p:nvSpPr>
          <p:cNvPr id="1099" name="Google Shape;1099;p33"/>
          <p:cNvSpPr txBox="1"/>
          <p:nvPr>
            <p:ph idx="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UKÁZKY</a:t>
            </a:r>
            <a:endParaRPr/>
          </a:p>
        </p:txBody>
      </p:sp>
      <p:sp>
        <p:nvSpPr>
          <p:cNvPr id="1100" name="Google Shape;1100;p33"/>
          <p:cNvSpPr txBox="1"/>
          <p:nvPr>
            <p:ph idx="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Sestra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Monika Bagárová</a:t>
            </a:r>
            <a:endParaRPr/>
          </a:p>
        </p:txBody>
      </p:sp>
      <p:grpSp>
        <p:nvGrpSpPr>
          <p:cNvPr id="1101" name="Google Shape;1101;p33"/>
          <p:cNvGrpSpPr/>
          <p:nvPr/>
        </p:nvGrpSpPr>
        <p:grpSpPr>
          <a:xfrm>
            <a:off x="6065700" y="4769275"/>
            <a:ext cx="1821575" cy="122625"/>
            <a:chOff x="6065700" y="4769275"/>
            <a:chExt cx="1821575" cy="122625"/>
          </a:xfrm>
        </p:grpSpPr>
        <p:sp>
          <p:nvSpPr>
            <p:cNvPr id="1102" name="Google Shape;1102;p33"/>
            <p:cNvSpPr/>
            <p:nvPr/>
          </p:nvSpPr>
          <p:spPr>
            <a:xfrm>
              <a:off x="6065700" y="4808150"/>
              <a:ext cx="1821575" cy="44900"/>
            </a:xfrm>
            <a:custGeom>
              <a:rect b="b" l="l" r="r" t="t"/>
              <a:pathLst>
                <a:path extrusionOk="0" h="1796" w="72863">
                  <a:moveTo>
                    <a:pt x="898" y="0"/>
                  </a:moveTo>
                  <a:cubicBezTo>
                    <a:pt x="402" y="0"/>
                    <a:pt x="0" y="402"/>
                    <a:pt x="0" y="898"/>
                  </a:cubicBezTo>
                  <a:cubicBezTo>
                    <a:pt x="0" y="1393"/>
                    <a:pt x="402" y="1795"/>
                    <a:pt x="898" y="1795"/>
                  </a:cubicBezTo>
                  <a:lnTo>
                    <a:pt x="71965" y="1795"/>
                  </a:lnTo>
                  <a:cubicBezTo>
                    <a:pt x="72460" y="1795"/>
                    <a:pt x="72862" y="1393"/>
                    <a:pt x="72862" y="898"/>
                  </a:cubicBezTo>
                  <a:cubicBezTo>
                    <a:pt x="72862" y="402"/>
                    <a:pt x="72460" y="0"/>
                    <a:pt x="71965" y="0"/>
                  </a:cubicBezTo>
                  <a:close/>
                </a:path>
              </a:pathLst>
            </a:custGeom>
            <a:solidFill>
              <a:srgbClr val="FFFFFF">
                <a:alpha val="16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6065700" y="4807950"/>
              <a:ext cx="3171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3"/>
            <p:cNvSpPr/>
            <p:nvPr/>
          </p:nvSpPr>
          <p:spPr>
            <a:xfrm>
              <a:off x="6337488" y="4807938"/>
              <a:ext cx="453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3"/>
            <p:cNvSpPr/>
            <p:nvPr/>
          </p:nvSpPr>
          <p:spPr>
            <a:xfrm>
              <a:off x="6320875" y="4769275"/>
              <a:ext cx="127450" cy="122625"/>
            </a:xfrm>
            <a:custGeom>
              <a:rect b="b" l="l" r="r" t="t"/>
              <a:pathLst>
                <a:path extrusionOk="0" h="4905" w="5098">
                  <a:moveTo>
                    <a:pt x="2645" y="0"/>
                  </a:moveTo>
                  <a:cubicBezTo>
                    <a:pt x="1654" y="0"/>
                    <a:pt x="759" y="597"/>
                    <a:pt x="380" y="1514"/>
                  </a:cubicBezTo>
                  <a:cubicBezTo>
                    <a:pt x="0" y="2430"/>
                    <a:pt x="210" y="3485"/>
                    <a:pt x="911" y="4186"/>
                  </a:cubicBezTo>
                  <a:cubicBezTo>
                    <a:pt x="1380" y="4655"/>
                    <a:pt x="2007" y="4904"/>
                    <a:pt x="2645" y="4904"/>
                  </a:cubicBezTo>
                  <a:cubicBezTo>
                    <a:pt x="2961" y="4904"/>
                    <a:pt x="3279" y="4843"/>
                    <a:pt x="3582" y="4718"/>
                  </a:cubicBezTo>
                  <a:cubicBezTo>
                    <a:pt x="4499" y="4338"/>
                    <a:pt x="5097" y="3444"/>
                    <a:pt x="5097" y="2453"/>
                  </a:cubicBezTo>
                  <a:cubicBezTo>
                    <a:pt x="5097" y="1098"/>
                    <a:pt x="3999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06" name="Google Shape;11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725" y="1146800"/>
            <a:ext cx="3523775" cy="30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4"/>
          <p:cNvSpPr txBox="1"/>
          <p:nvPr>
            <p:ph type="title"/>
          </p:nvPr>
        </p:nvSpPr>
        <p:spPr>
          <a:xfrm>
            <a:off x="3077850" y="1693950"/>
            <a:ext cx="4075800" cy="375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Vystoupení v SuperStar</a:t>
            </a:r>
            <a:endParaRPr/>
          </a:p>
        </p:txBody>
      </p:sp>
      <p:sp>
        <p:nvSpPr>
          <p:cNvPr id="1112" name="Google Shape;1112;p34"/>
          <p:cNvSpPr txBox="1"/>
          <p:nvPr>
            <p:ph idx="1" type="subTitle"/>
          </p:nvPr>
        </p:nvSpPr>
        <p:spPr>
          <a:xfrm>
            <a:off x="3077850" y="2556150"/>
            <a:ext cx="4075800" cy="1221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hlinkClick r:id="rId3"/>
              </a:rPr>
              <a:t>UKÁZKA VŠECH VYSTOUPENÍ</a:t>
            </a:r>
            <a:endParaRPr sz="2200"/>
          </a:p>
        </p:txBody>
      </p:sp>
      <p:sp>
        <p:nvSpPr>
          <p:cNvPr id="1113" name="Google Shape;1113;p34"/>
          <p:cNvSpPr txBox="1"/>
          <p:nvPr>
            <p:ph idx="2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ZÁKLADNÍ ÚDAJE</a:t>
            </a:r>
            <a:endParaRPr/>
          </a:p>
        </p:txBody>
      </p:sp>
      <p:sp>
        <p:nvSpPr>
          <p:cNvPr id="1114" name="Google Shape;1114;p34"/>
          <p:cNvSpPr txBox="1"/>
          <p:nvPr>
            <p:ph idx="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KARIÉRA</a:t>
            </a:r>
            <a:endParaRPr/>
          </a:p>
        </p:txBody>
      </p:sp>
      <p:sp>
        <p:nvSpPr>
          <p:cNvPr id="1115" name="Google Shape;1115;p34"/>
          <p:cNvSpPr txBox="1"/>
          <p:nvPr>
            <p:ph idx="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ZAJÍMAVOST</a:t>
            </a:r>
            <a:endParaRPr/>
          </a:p>
        </p:txBody>
      </p:sp>
      <p:sp>
        <p:nvSpPr>
          <p:cNvPr id="1116" name="Google Shape;1116;p34"/>
          <p:cNvSpPr txBox="1"/>
          <p:nvPr>
            <p:ph idx="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UKÁZKY</a:t>
            </a:r>
            <a:endParaRPr b="1"/>
          </a:p>
        </p:txBody>
      </p:sp>
      <p:sp>
        <p:nvSpPr>
          <p:cNvPr id="1117" name="Google Shape;1117;p34"/>
          <p:cNvSpPr txBox="1"/>
          <p:nvPr>
            <p:ph idx="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Červánky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Monika Bagárová, Slza</a:t>
            </a:r>
            <a:endParaRPr/>
          </a:p>
        </p:txBody>
      </p:sp>
      <p:sp>
        <p:nvSpPr>
          <p:cNvPr id="1118" name="Google Shape;1118;p34"/>
          <p:cNvSpPr/>
          <p:nvPr/>
        </p:nvSpPr>
        <p:spPr>
          <a:xfrm>
            <a:off x="1990350" y="1697250"/>
            <a:ext cx="858900" cy="858900"/>
          </a:xfrm>
          <a:prstGeom prst="roundRect">
            <a:avLst>
              <a:gd fmla="val 16667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9" name="Google Shape;1119;p34"/>
          <p:cNvGrpSpPr/>
          <p:nvPr/>
        </p:nvGrpSpPr>
        <p:grpSpPr>
          <a:xfrm>
            <a:off x="2250763" y="1959450"/>
            <a:ext cx="338050" cy="334500"/>
            <a:chOff x="5539938" y="1496625"/>
            <a:chExt cx="338050" cy="334500"/>
          </a:xfrm>
        </p:grpSpPr>
        <p:sp>
          <p:nvSpPr>
            <p:cNvPr id="1120" name="Google Shape;1120;p34"/>
            <p:cNvSpPr/>
            <p:nvPr/>
          </p:nvSpPr>
          <p:spPr>
            <a:xfrm>
              <a:off x="5539938" y="1496625"/>
              <a:ext cx="338050" cy="334500"/>
            </a:xfrm>
            <a:custGeom>
              <a:rect b="b" l="l" r="r" t="t"/>
              <a:pathLst>
                <a:path extrusionOk="0" h="13380" w="13522">
                  <a:moveTo>
                    <a:pt x="8430" y="785"/>
                  </a:moveTo>
                  <a:cubicBezTo>
                    <a:pt x="8986" y="785"/>
                    <a:pt x="9546" y="892"/>
                    <a:pt x="10079" y="1114"/>
                  </a:cubicBezTo>
                  <a:cubicBezTo>
                    <a:pt x="11690" y="1781"/>
                    <a:pt x="12740" y="3351"/>
                    <a:pt x="12740" y="5095"/>
                  </a:cubicBezTo>
                  <a:cubicBezTo>
                    <a:pt x="12737" y="7473"/>
                    <a:pt x="10807" y="9403"/>
                    <a:pt x="8430" y="9403"/>
                  </a:cubicBezTo>
                  <a:lnTo>
                    <a:pt x="8430" y="9406"/>
                  </a:lnTo>
                  <a:cubicBezTo>
                    <a:pt x="6685" y="9406"/>
                    <a:pt x="5115" y="8355"/>
                    <a:pt x="4448" y="6745"/>
                  </a:cubicBezTo>
                  <a:cubicBezTo>
                    <a:pt x="3781" y="5132"/>
                    <a:pt x="4150" y="3278"/>
                    <a:pt x="5383" y="2045"/>
                  </a:cubicBezTo>
                  <a:cubicBezTo>
                    <a:pt x="6207" y="1223"/>
                    <a:pt x="7309" y="785"/>
                    <a:pt x="8430" y="785"/>
                  </a:cubicBezTo>
                  <a:close/>
                  <a:moveTo>
                    <a:pt x="4396" y="8203"/>
                  </a:moveTo>
                  <a:cubicBezTo>
                    <a:pt x="4664" y="8547"/>
                    <a:pt x="4975" y="8858"/>
                    <a:pt x="5322" y="9126"/>
                  </a:cubicBezTo>
                  <a:lnTo>
                    <a:pt x="3066" y="11384"/>
                  </a:lnTo>
                  <a:lnTo>
                    <a:pt x="2141" y="10459"/>
                  </a:lnTo>
                  <a:lnTo>
                    <a:pt x="4396" y="8203"/>
                  </a:lnTo>
                  <a:close/>
                  <a:moveTo>
                    <a:pt x="1587" y="11016"/>
                  </a:moveTo>
                  <a:lnTo>
                    <a:pt x="2509" y="11938"/>
                  </a:lnTo>
                  <a:lnTo>
                    <a:pt x="2046" y="12401"/>
                  </a:lnTo>
                  <a:cubicBezTo>
                    <a:pt x="1920" y="12527"/>
                    <a:pt x="1753" y="12590"/>
                    <a:pt x="1586" y="12590"/>
                  </a:cubicBezTo>
                  <a:cubicBezTo>
                    <a:pt x="1419" y="12590"/>
                    <a:pt x="1252" y="12527"/>
                    <a:pt x="1124" y="12401"/>
                  </a:cubicBezTo>
                  <a:cubicBezTo>
                    <a:pt x="868" y="12145"/>
                    <a:pt x="868" y="11731"/>
                    <a:pt x="1124" y="11475"/>
                  </a:cubicBezTo>
                  <a:lnTo>
                    <a:pt x="1587" y="11016"/>
                  </a:lnTo>
                  <a:close/>
                  <a:moveTo>
                    <a:pt x="8430" y="0"/>
                  </a:moveTo>
                  <a:cubicBezTo>
                    <a:pt x="5620" y="0"/>
                    <a:pt x="3337" y="2286"/>
                    <a:pt x="3337" y="5095"/>
                  </a:cubicBezTo>
                  <a:cubicBezTo>
                    <a:pt x="3334" y="5948"/>
                    <a:pt x="3550" y="6785"/>
                    <a:pt x="3958" y="7534"/>
                  </a:cubicBezTo>
                  <a:lnTo>
                    <a:pt x="570" y="10921"/>
                  </a:lnTo>
                  <a:cubicBezTo>
                    <a:pt x="4" y="11482"/>
                    <a:pt x="1" y="12395"/>
                    <a:pt x="564" y="12958"/>
                  </a:cubicBezTo>
                  <a:cubicBezTo>
                    <a:pt x="845" y="13239"/>
                    <a:pt x="1214" y="13380"/>
                    <a:pt x="1582" y="13380"/>
                  </a:cubicBezTo>
                  <a:cubicBezTo>
                    <a:pt x="1951" y="13380"/>
                    <a:pt x="2320" y="13238"/>
                    <a:pt x="2600" y="12955"/>
                  </a:cubicBezTo>
                  <a:lnTo>
                    <a:pt x="5991" y="9564"/>
                  </a:lnTo>
                  <a:cubicBezTo>
                    <a:pt x="6737" y="9975"/>
                    <a:pt x="7577" y="10188"/>
                    <a:pt x="8430" y="10188"/>
                  </a:cubicBezTo>
                  <a:cubicBezTo>
                    <a:pt x="11239" y="10188"/>
                    <a:pt x="13522" y="7902"/>
                    <a:pt x="13522" y="5092"/>
                  </a:cubicBezTo>
                  <a:cubicBezTo>
                    <a:pt x="13522" y="2286"/>
                    <a:pt x="11239" y="0"/>
                    <a:pt x="8430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5655538" y="1535800"/>
              <a:ext cx="183350" cy="176350"/>
            </a:xfrm>
            <a:custGeom>
              <a:rect b="b" l="l" r="r" t="t"/>
              <a:pathLst>
                <a:path extrusionOk="0" h="7054" w="7334">
                  <a:moveTo>
                    <a:pt x="3808" y="785"/>
                  </a:moveTo>
                  <a:cubicBezTo>
                    <a:pt x="4161" y="785"/>
                    <a:pt x="4517" y="853"/>
                    <a:pt x="4856" y="993"/>
                  </a:cubicBezTo>
                  <a:cubicBezTo>
                    <a:pt x="5881" y="1419"/>
                    <a:pt x="6548" y="2420"/>
                    <a:pt x="6548" y="3528"/>
                  </a:cubicBezTo>
                  <a:cubicBezTo>
                    <a:pt x="6548" y="5041"/>
                    <a:pt x="5318" y="6268"/>
                    <a:pt x="3806" y="6271"/>
                  </a:cubicBezTo>
                  <a:cubicBezTo>
                    <a:pt x="2698" y="6271"/>
                    <a:pt x="1696" y="5601"/>
                    <a:pt x="1270" y="4579"/>
                  </a:cubicBezTo>
                  <a:cubicBezTo>
                    <a:pt x="847" y="3553"/>
                    <a:pt x="1081" y="2372"/>
                    <a:pt x="1867" y="1590"/>
                  </a:cubicBezTo>
                  <a:cubicBezTo>
                    <a:pt x="2392" y="1064"/>
                    <a:pt x="3094" y="785"/>
                    <a:pt x="3808" y="785"/>
                  </a:cubicBezTo>
                  <a:close/>
                  <a:moveTo>
                    <a:pt x="3806" y="1"/>
                  </a:moveTo>
                  <a:cubicBezTo>
                    <a:pt x="2378" y="1"/>
                    <a:pt x="1093" y="859"/>
                    <a:pt x="545" y="2177"/>
                  </a:cubicBezTo>
                  <a:cubicBezTo>
                    <a:pt x="1" y="3495"/>
                    <a:pt x="302" y="5011"/>
                    <a:pt x="1313" y="6021"/>
                  </a:cubicBezTo>
                  <a:cubicBezTo>
                    <a:pt x="1987" y="6695"/>
                    <a:pt x="2888" y="7053"/>
                    <a:pt x="3806" y="7053"/>
                  </a:cubicBezTo>
                  <a:cubicBezTo>
                    <a:pt x="4260" y="7053"/>
                    <a:pt x="4718" y="6966"/>
                    <a:pt x="5154" y="6785"/>
                  </a:cubicBezTo>
                  <a:cubicBezTo>
                    <a:pt x="6472" y="6241"/>
                    <a:pt x="7330" y="4953"/>
                    <a:pt x="7333" y="3528"/>
                  </a:cubicBezTo>
                  <a:cubicBezTo>
                    <a:pt x="7330" y="1580"/>
                    <a:pt x="5754" y="4"/>
                    <a:pt x="380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5721288" y="1574975"/>
              <a:ext cx="73150" cy="98000"/>
            </a:xfrm>
            <a:custGeom>
              <a:rect b="b" l="l" r="r" t="t"/>
              <a:pathLst>
                <a:path extrusionOk="0" h="3920" w="2926">
                  <a:moveTo>
                    <a:pt x="783" y="1176"/>
                  </a:moveTo>
                  <a:lnTo>
                    <a:pt x="1827" y="1961"/>
                  </a:lnTo>
                  <a:lnTo>
                    <a:pt x="783" y="2744"/>
                  </a:lnTo>
                  <a:lnTo>
                    <a:pt x="783" y="1176"/>
                  </a:lnTo>
                  <a:close/>
                  <a:moveTo>
                    <a:pt x="391" y="0"/>
                  </a:moveTo>
                  <a:cubicBezTo>
                    <a:pt x="190" y="0"/>
                    <a:pt x="1" y="160"/>
                    <a:pt x="1" y="394"/>
                  </a:cubicBezTo>
                  <a:lnTo>
                    <a:pt x="1" y="3526"/>
                  </a:lnTo>
                  <a:cubicBezTo>
                    <a:pt x="1" y="3758"/>
                    <a:pt x="191" y="3919"/>
                    <a:pt x="393" y="3919"/>
                  </a:cubicBezTo>
                  <a:cubicBezTo>
                    <a:pt x="472" y="3919"/>
                    <a:pt x="553" y="3894"/>
                    <a:pt x="625" y="3840"/>
                  </a:cubicBezTo>
                  <a:lnTo>
                    <a:pt x="2716" y="2272"/>
                  </a:lnTo>
                  <a:cubicBezTo>
                    <a:pt x="2926" y="2117"/>
                    <a:pt x="2926" y="1803"/>
                    <a:pt x="2716" y="1648"/>
                  </a:cubicBezTo>
                  <a:lnTo>
                    <a:pt x="625" y="80"/>
                  </a:lnTo>
                  <a:cubicBezTo>
                    <a:pt x="552" y="25"/>
                    <a:pt x="471" y="0"/>
                    <a:pt x="39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3" name="Google Shape;1123;p34"/>
          <p:cNvGrpSpPr/>
          <p:nvPr/>
        </p:nvGrpSpPr>
        <p:grpSpPr>
          <a:xfrm>
            <a:off x="6065700" y="4769275"/>
            <a:ext cx="1821575" cy="122625"/>
            <a:chOff x="6065700" y="4769275"/>
            <a:chExt cx="1821575" cy="122625"/>
          </a:xfrm>
        </p:grpSpPr>
        <p:sp>
          <p:nvSpPr>
            <p:cNvPr id="1124" name="Google Shape;1124;p34"/>
            <p:cNvSpPr/>
            <p:nvPr/>
          </p:nvSpPr>
          <p:spPr>
            <a:xfrm>
              <a:off x="6065700" y="4808150"/>
              <a:ext cx="1821575" cy="44900"/>
            </a:xfrm>
            <a:custGeom>
              <a:rect b="b" l="l" r="r" t="t"/>
              <a:pathLst>
                <a:path extrusionOk="0" h="1796" w="72863">
                  <a:moveTo>
                    <a:pt x="898" y="0"/>
                  </a:moveTo>
                  <a:cubicBezTo>
                    <a:pt x="402" y="0"/>
                    <a:pt x="0" y="402"/>
                    <a:pt x="0" y="898"/>
                  </a:cubicBezTo>
                  <a:cubicBezTo>
                    <a:pt x="0" y="1393"/>
                    <a:pt x="402" y="1795"/>
                    <a:pt x="898" y="1795"/>
                  </a:cubicBezTo>
                  <a:lnTo>
                    <a:pt x="71965" y="1795"/>
                  </a:lnTo>
                  <a:cubicBezTo>
                    <a:pt x="72460" y="1795"/>
                    <a:pt x="72862" y="1393"/>
                    <a:pt x="72862" y="898"/>
                  </a:cubicBezTo>
                  <a:cubicBezTo>
                    <a:pt x="72862" y="402"/>
                    <a:pt x="72460" y="0"/>
                    <a:pt x="71965" y="0"/>
                  </a:cubicBezTo>
                  <a:close/>
                </a:path>
              </a:pathLst>
            </a:custGeom>
            <a:solidFill>
              <a:srgbClr val="FFFFFF">
                <a:alpha val="16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6065700" y="4807950"/>
              <a:ext cx="5436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6563988" y="4807938"/>
              <a:ext cx="453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6547925" y="4769275"/>
              <a:ext cx="127450" cy="122625"/>
            </a:xfrm>
            <a:custGeom>
              <a:rect b="b" l="l" r="r" t="t"/>
              <a:pathLst>
                <a:path extrusionOk="0" h="4905" w="5098">
                  <a:moveTo>
                    <a:pt x="2645" y="0"/>
                  </a:moveTo>
                  <a:cubicBezTo>
                    <a:pt x="1654" y="0"/>
                    <a:pt x="759" y="597"/>
                    <a:pt x="380" y="1514"/>
                  </a:cubicBezTo>
                  <a:cubicBezTo>
                    <a:pt x="0" y="2430"/>
                    <a:pt x="210" y="3485"/>
                    <a:pt x="911" y="4186"/>
                  </a:cubicBezTo>
                  <a:cubicBezTo>
                    <a:pt x="1380" y="4655"/>
                    <a:pt x="2007" y="4904"/>
                    <a:pt x="2645" y="4904"/>
                  </a:cubicBezTo>
                  <a:cubicBezTo>
                    <a:pt x="2961" y="4904"/>
                    <a:pt x="3279" y="4843"/>
                    <a:pt x="3582" y="4718"/>
                  </a:cubicBezTo>
                  <a:cubicBezTo>
                    <a:pt x="4499" y="4338"/>
                    <a:pt x="5097" y="3444"/>
                    <a:pt x="5097" y="2453"/>
                  </a:cubicBezTo>
                  <a:cubicBezTo>
                    <a:pt x="5097" y="1098"/>
                    <a:pt x="3999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5"/>
          <p:cNvSpPr/>
          <p:nvPr/>
        </p:nvSpPr>
        <p:spPr>
          <a:xfrm>
            <a:off x="713225" y="1653775"/>
            <a:ext cx="858900" cy="858900"/>
          </a:xfrm>
          <a:prstGeom prst="roundRect">
            <a:avLst>
              <a:gd fmla="val 16667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35"/>
          <p:cNvSpPr/>
          <p:nvPr/>
        </p:nvSpPr>
        <p:spPr>
          <a:xfrm>
            <a:off x="4710475" y="1653775"/>
            <a:ext cx="858900" cy="858900"/>
          </a:xfrm>
          <a:prstGeom prst="roundRect">
            <a:avLst>
              <a:gd fmla="val 16667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35"/>
          <p:cNvSpPr/>
          <p:nvPr/>
        </p:nvSpPr>
        <p:spPr>
          <a:xfrm>
            <a:off x="713225" y="2859850"/>
            <a:ext cx="858900" cy="858900"/>
          </a:xfrm>
          <a:prstGeom prst="roundRect">
            <a:avLst>
              <a:gd fmla="val 16667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35"/>
          <p:cNvSpPr/>
          <p:nvPr/>
        </p:nvSpPr>
        <p:spPr>
          <a:xfrm>
            <a:off x="4710475" y="2859850"/>
            <a:ext cx="858900" cy="858900"/>
          </a:xfrm>
          <a:prstGeom prst="roundRect">
            <a:avLst>
              <a:gd fmla="val 16667" name="adj"/>
            </a:avLst>
          </a:pr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35"/>
          <p:cNvSpPr txBox="1"/>
          <p:nvPr>
            <p:ph type="title"/>
          </p:nvPr>
        </p:nvSpPr>
        <p:spPr>
          <a:xfrm>
            <a:off x="1724525" y="1653775"/>
            <a:ext cx="2709000" cy="3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Viva La Vida</a:t>
            </a:r>
            <a:endParaRPr/>
          </a:p>
        </p:txBody>
      </p:sp>
      <p:sp>
        <p:nvSpPr>
          <p:cNvPr id="1137" name="Google Shape;1137;p35"/>
          <p:cNvSpPr txBox="1"/>
          <p:nvPr>
            <p:ph idx="1" type="subTitle"/>
          </p:nvPr>
        </p:nvSpPr>
        <p:spPr>
          <a:xfrm>
            <a:off x="1724525" y="1971775"/>
            <a:ext cx="27090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t. Jan Bendig, 2019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UKÁZKA</a:t>
            </a:r>
            <a:endParaRPr/>
          </a:p>
        </p:txBody>
      </p:sp>
      <p:sp>
        <p:nvSpPr>
          <p:cNvPr id="1138" name="Google Shape;1138;p35"/>
          <p:cNvSpPr txBox="1"/>
          <p:nvPr>
            <p:ph idx="2" type="title"/>
          </p:nvPr>
        </p:nvSpPr>
        <p:spPr>
          <a:xfrm>
            <a:off x="713225" y="1653775"/>
            <a:ext cx="858900" cy="8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39" name="Google Shape;1139;p35"/>
          <p:cNvSpPr txBox="1"/>
          <p:nvPr>
            <p:ph idx="3" type="title"/>
          </p:nvPr>
        </p:nvSpPr>
        <p:spPr>
          <a:xfrm>
            <a:off x="713225" y="821525"/>
            <a:ext cx="7717500" cy="3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Ukázky:</a:t>
            </a:r>
            <a:endParaRPr>
              <a:solidFill>
                <a:srgbClr val="090C2E"/>
              </a:solidFill>
            </a:endParaRPr>
          </a:p>
        </p:txBody>
      </p:sp>
      <p:sp>
        <p:nvSpPr>
          <p:cNvPr id="1140" name="Google Shape;1140;p35"/>
          <p:cNvSpPr txBox="1"/>
          <p:nvPr>
            <p:ph idx="4" type="title"/>
          </p:nvPr>
        </p:nvSpPr>
        <p:spPr>
          <a:xfrm>
            <a:off x="5721775" y="1653775"/>
            <a:ext cx="2709000" cy="3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Chci</a:t>
            </a:r>
            <a:endParaRPr/>
          </a:p>
        </p:txBody>
      </p:sp>
      <p:sp>
        <p:nvSpPr>
          <p:cNvPr id="1141" name="Google Shape;1141;p35"/>
          <p:cNvSpPr txBox="1"/>
          <p:nvPr>
            <p:ph idx="5" type="subTitle"/>
          </p:nvPr>
        </p:nvSpPr>
        <p:spPr>
          <a:xfrm>
            <a:off x="5721775" y="1971775"/>
            <a:ext cx="27090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ft. Ben Cristovao, 2013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UKÁZKA</a:t>
            </a:r>
            <a:endParaRPr/>
          </a:p>
        </p:txBody>
      </p:sp>
      <p:sp>
        <p:nvSpPr>
          <p:cNvPr id="1142" name="Google Shape;1142;p35"/>
          <p:cNvSpPr txBox="1"/>
          <p:nvPr>
            <p:ph idx="6" type="title"/>
          </p:nvPr>
        </p:nvSpPr>
        <p:spPr>
          <a:xfrm>
            <a:off x="4710475" y="1653775"/>
            <a:ext cx="858900" cy="8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43" name="Google Shape;1143;p35"/>
          <p:cNvSpPr txBox="1"/>
          <p:nvPr>
            <p:ph idx="7" type="title"/>
          </p:nvPr>
        </p:nvSpPr>
        <p:spPr>
          <a:xfrm>
            <a:off x="1724525" y="2859850"/>
            <a:ext cx="2709000" cy="3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Vysněná</a:t>
            </a:r>
            <a:endParaRPr/>
          </a:p>
        </p:txBody>
      </p:sp>
      <p:sp>
        <p:nvSpPr>
          <p:cNvPr id="1144" name="Google Shape;1144;p35"/>
          <p:cNvSpPr txBox="1"/>
          <p:nvPr>
            <p:ph idx="8" type="subTitle"/>
          </p:nvPr>
        </p:nvSpPr>
        <p:spPr>
          <a:xfrm>
            <a:off x="1724525" y="3177850"/>
            <a:ext cx="27090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UKÁZKA</a:t>
            </a:r>
            <a:endParaRPr/>
          </a:p>
        </p:txBody>
      </p:sp>
      <p:sp>
        <p:nvSpPr>
          <p:cNvPr id="1145" name="Google Shape;1145;p35"/>
          <p:cNvSpPr txBox="1"/>
          <p:nvPr>
            <p:ph idx="9" type="title"/>
          </p:nvPr>
        </p:nvSpPr>
        <p:spPr>
          <a:xfrm>
            <a:off x="713225" y="2859850"/>
            <a:ext cx="858900" cy="8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46" name="Google Shape;1146;p35"/>
          <p:cNvSpPr txBox="1"/>
          <p:nvPr>
            <p:ph idx="13" type="title"/>
          </p:nvPr>
        </p:nvSpPr>
        <p:spPr>
          <a:xfrm>
            <a:off x="5721775" y="2859850"/>
            <a:ext cx="2709000" cy="3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Zůstaň se mnou</a:t>
            </a:r>
            <a:endParaRPr/>
          </a:p>
        </p:txBody>
      </p:sp>
      <p:sp>
        <p:nvSpPr>
          <p:cNvPr id="1147" name="Google Shape;1147;p35"/>
          <p:cNvSpPr txBox="1"/>
          <p:nvPr>
            <p:ph idx="14" type="subTitle"/>
          </p:nvPr>
        </p:nvSpPr>
        <p:spPr>
          <a:xfrm>
            <a:off x="5721775" y="3177850"/>
            <a:ext cx="27090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t. Markéta Konvičková, 2019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UKÁZKA</a:t>
            </a:r>
            <a:endParaRPr/>
          </a:p>
        </p:txBody>
      </p:sp>
      <p:sp>
        <p:nvSpPr>
          <p:cNvPr id="1148" name="Google Shape;1148;p35"/>
          <p:cNvSpPr txBox="1"/>
          <p:nvPr>
            <p:ph idx="15" type="title"/>
          </p:nvPr>
        </p:nvSpPr>
        <p:spPr>
          <a:xfrm>
            <a:off x="4710475" y="2859850"/>
            <a:ext cx="858900" cy="8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149" name="Google Shape;1149;p35"/>
          <p:cNvSpPr txBox="1"/>
          <p:nvPr>
            <p:ph idx="16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ZÁKLADNÍ ÚDAJE</a:t>
            </a:r>
            <a:endParaRPr/>
          </a:p>
        </p:txBody>
      </p:sp>
      <p:sp>
        <p:nvSpPr>
          <p:cNvPr id="1150" name="Google Shape;1150;p35"/>
          <p:cNvSpPr txBox="1"/>
          <p:nvPr>
            <p:ph idx="17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KARIÉRA</a:t>
            </a:r>
            <a:endParaRPr/>
          </a:p>
        </p:txBody>
      </p:sp>
      <p:sp>
        <p:nvSpPr>
          <p:cNvPr id="1151" name="Google Shape;1151;p35"/>
          <p:cNvSpPr txBox="1"/>
          <p:nvPr>
            <p:ph idx="18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ZAJÍMAVOST</a:t>
            </a:r>
            <a:endParaRPr/>
          </a:p>
        </p:txBody>
      </p:sp>
      <p:sp>
        <p:nvSpPr>
          <p:cNvPr id="1152" name="Google Shape;1152;p35"/>
          <p:cNvSpPr txBox="1"/>
          <p:nvPr>
            <p:ph idx="19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UKÁZKY</a:t>
            </a:r>
            <a:endParaRPr b="1"/>
          </a:p>
        </p:txBody>
      </p:sp>
      <p:sp>
        <p:nvSpPr>
          <p:cNvPr id="1153" name="Google Shape;1153;p35"/>
          <p:cNvSpPr txBox="1"/>
          <p:nvPr>
            <p:ph idx="20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Tanečnice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Monika Bagárová</a:t>
            </a:r>
            <a:endParaRPr/>
          </a:p>
        </p:txBody>
      </p:sp>
      <p:grpSp>
        <p:nvGrpSpPr>
          <p:cNvPr id="1154" name="Google Shape;1154;p35"/>
          <p:cNvGrpSpPr/>
          <p:nvPr/>
        </p:nvGrpSpPr>
        <p:grpSpPr>
          <a:xfrm>
            <a:off x="6065700" y="4769275"/>
            <a:ext cx="1821575" cy="122625"/>
            <a:chOff x="6065700" y="4769275"/>
            <a:chExt cx="1821575" cy="122625"/>
          </a:xfrm>
        </p:grpSpPr>
        <p:sp>
          <p:nvSpPr>
            <p:cNvPr id="1155" name="Google Shape;1155;p35"/>
            <p:cNvSpPr/>
            <p:nvPr/>
          </p:nvSpPr>
          <p:spPr>
            <a:xfrm>
              <a:off x="6065700" y="4808150"/>
              <a:ext cx="1821575" cy="44900"/>
            </a:xfrm>
            <a:custGeom>
              <a:rect b="b" l="l" r="r" t="t"/>
              <a:pathLst>
                <a:path extrusionOk="0" h="1796" w="72863">
                  <a:moveTo>
                    <a:pt x="898" y="0"/>
                  </a:moveTo>
                  <a:cubicBezTo>
                    <a:pt x="402" y="0"/>
                    <a:pt x="0" y="402"/>
                    <a:pt x="0" y="898"/>
                  </a:cubicBezTo>
                  <a:cubicBezTo>
                    <a:pt x="0" y="1393"/>
                    <a:pt x="402" y="1795"/>
                    <a:pt x="898" y="1795"/>
                  </a:cubicBezTo>
                  <a:lnTo>
                    <a:pt x="71965" y="1795"/>
                  </a:lnTo>
                  <a:cubicBezTo>
                    <a:pt x="72460" y="1795"/>
                    <a:pt x="72862" y="1393"/>
                    <a:pt x="72862" y="898"/>
                  </a:cubicBezTo>
                  <a:cubicBezTo>
                    <a:pt x="72862" y="402"/>
                    <a:pt x="72460" y="0"/>
                    <a:pt x="71965" y="0"/>
                  </a:cubicBezTo>
                  <a:close/>
                </a:path>
              </a:pathLst>
            </a:custGeom>
            <a:solidFill>
              <a:srgbClr val="FFFFFF">
                <a:alpha val="16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6065702" y="4807950"/>
              <a:ext cx="1812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6201588" y="4807938"/>
              <a:ext cx="453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6169175" y="4769275"/>
              <a:ext cx="127450" cy="122625"/>
            </a:xfrm>
            <a:custGeom>
              <a:rect b="b" l="l" r="r" t="t"/>
              <a:pathLst>
                <a:path extrusionOk="0" h="4905" w="5098">
                  <a:moveTo>
                    <a:pt x="2645" y="0"/>
                  </a:moveTo>
                  <a:cubicBezTo>
                    <a:pt x="1654" y="0"/>
                    <a:pt x="759" y="597"/>
                    <a:pt x="380" y="1514"/>
                  </a:cubicBezTo>
                  <a:cubicBezTo>
                    <a:pt x="0" y="2430"/>
                    <a:pt x="210" y="3485"/>
                    <a:pt x="911" y="4186"/>
                  </a:cubicBezTo>
                  <a:cubicBezTo>
                    <a:pt x="1380" y="4655"/>
                    <a:pt x="2007" y="4904"/>
                    <a:pt x="2645" y="4904"/>
                  </a:cubicBezTo>
                  <a:cubicBezTo>
                    <a:pt x="2961" y="4904"/>
                    <a:pt x="3279" y="4843"/>
                    <a:pt x="3582" y="4718"/>
                  </a:cubicBezTo>
                  <a:cubicBezTo>
                    <a:pt x="4499" y="4338"/>
                    <a:pt x="5097" y="3444"/>
                    <a:pt x="5097" y="2453"/>
                  </a:cubicBezTo>
                  <a:cubicBezTo>
                    <a:pt x="5097" y="1098"/>
                    <a:pt x="3999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36"/>
          <p:cNvSpPr txBox="1"/>
          <p:nvPr>
            <p:ph type="title"/>
          </p:nvPr>
        </p:nvSpPr>
        <p:spPr>
          <a:xfrm>
            <a:off x="4069175" y="1190250"/>
            <a:ext cx="4363800" cy="17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Zajímavost:</a:t>
            </a:r>
            <a:endParaRPr sz="4000"/>
          </a:p>
        </p:txBody>
      </p:sp>
      <p:sp>
        <p:nvSpPr>
          <p:cNvPr id="1164" name="Google Shape;1164;p36"/>
          <p:cNvSpPr txBox="1"/>
          <p:nvPr>
            <p:ph idx="1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ZÁKLADNÍ ÚDAJE</a:t>
            </a:r>
            <a:endParaRPr/>
          </a:p>
        </p:txBody>
      </p:sp>
      <p:sp>
        <p:nvSpPr>
          <p:cNvPr id="1165" name="Google Shape;1165;p36"/>
          <p:cNvSpPr txBox="1"/>
          <p:nvPr>
            <p:ph idx="2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KARIÉRA</a:t>
            </a:r>
            <a:endParaRPr/>
          </a:p>
        </p:txBody>
      </p:sp>
      <p:sp>
        <p:nvSpPr>
          <p:cNvPr id="1166" name="Google Shape;1166;p36"/>
          <p:cNvSpPr txBox="1"/>
          <p:nvPr>
            <p:ph idx="3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ZAJÍMAVOST</a:t>
            </a:r>
            <a:endParaRPr b="1"/>
          </a:p>
        </p:txBody>
      </p:sp>
      <p:sp>
        <p:nvSpPr>
          <p:cNvPr id="1167" name="Google Shape;1167;p36"/>
          <p:cNvSpPr txBox="1"/>
          <p:nvPr>
            <p:ph idx="4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UKÁZKY</a:t>
            </a:r>
            <a:endParaRPr/>
          </a:p>
        </p:txBody>
      </p:sp>
      <p:sp>
        <p:nvSpPr>
          <p:cNvPr id="1168" name="Google Shape;1168;p36"/>
          <p:cNvSpPr txBox="1"/>
          <p:nvPr>
            <p:ph idx="5" type="subTitle"/>
          </p:nvPr>
        </p:nvSpPr>
        <p:spPr>
          <a:xfrm>
            <a:off x="1007325" y="4670550"/>
            <a:ext cx="16683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Kairos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Monika Bagárová, Majk Spirit</a:t>
            </a:r>
            <a:endParaRPr/>
          </a:p>
        </p:txBody>
      </p:sp>
      <p:grpSp>
        <p:nvGrpSpPr>
          <p:cNvPr id="1169" name="Google Shape;1169;p36"/>
          <p:cNvGrpSpPr/>
          <p:nvPr/>
        </p:nvGrpSpPr>
        <p:grpSpPr>
          <a:xfrm>
            <a:off x="6065700" y="4769275"/>
            <a:ext cx="1821575" cy="122625"/>
            <a:chOff x="6065700" y="4769275"/>
            <a:chExt cx="1821575" cy="122625"/>
          </a:xfrm>
        </p:grpSpPr>
        <p:sp>
          <p:nvSpPr>
            <p:cNvPr id="1170" name="Google Shape;1170;p36"/>
            <p:cNvSpPr/>
            <p:nvPr/>
          </p:nvSpPr>
          <p:spPr>
            <a:xfrm>
              <a:off x="6065700" y="4808150"/>
              <a:ext cx="1821575" cy="44900"/>
            </a:xfrm>
            <a:custGeom>
              <a:rect b="b" l="l" r="r" t="t"/>
              <a:pathLst>
                <a:path extrusionOk="0" h="1796" w="72863">
                  <a:moveTo>
                    <a:pt x="898" y="0"/>
                  </a:moveTo>
                  <a:cubicBezTo>
                    <a:pt x="402" y="0"/>
                    <a:pt x="0" y="402"/>
                    <a:pt x="0" y="898"/>
                  </a:cubicBezTo>
                  <a:cubicBezTo>
                    <a:pt x="0" y="1393"/>
                    <a:pt x="402" y="1795"/>
                    <a:pt x="898" y="1795"/>
                  </a:cubicBezTo>
                  <a:lnTo>
                    <a:pt x="71965" y="1795"/>
                  </a:lnTo>
                  <a:cubicBezTo>
                    <a:pt x="72460" y="1795"/>
                    <a:pt x="72862" y="1393"/>
                    <a:pt x="72862" y="898"/>
                  </a:cubicBezTo>
                  <a:cubicBezTo>
                    <a:pt x="72862" y="402"/>
                    <a:pt x="72460" y="0"/>
                    <a:pt x="71965" y="0"/>
                  </a:cubicBezTo>
                  <a:close/>
                </a:path>
              </a:pathLst>
            </a:custGeom>
            <a:solidFill>
              <a:srgbClr val="FFFFFF">
                <a:alpha val="16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6065700" y="4807950"/>
              <a:ext cx="10872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7107588" y="4807938"/>
              <a:ext cx="453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7092050" y="4769275"/>
              <a:ext cx="127450" cy="122625"/>
            </a:xfrm>
            <a:custGeom>
              <a:rect b="b" l="l" r="r" t="t"/>
              <a:pathLst>
                <a:path extrusionOk="0" h="4905" w="5098">
                  <a:moveTo>
                    <a:pt x="2645" y="0"/>
                  </a:moveTo>
                  <a:cubicBezTo>
                    <a:pt x="1654" y="0"/>
                    <a:pt x="759" y="597"/>
                    <a:pt x="380" y="1514"/>
                  </a:cubicBezTo>
                  <a:cubicBezTo>
                    <a:pt x="0" y="2430"/>
                    <a:pt x="210" y="3485"/>
                    <a:pt x="911" y="4186"/>
                  </a:cubicBezTo>
                  <a:cubicBezTo>
                    <a:pt x="1380" y="4655"/>
                    <a:pt x="2007" y="4904"/>
                    <a:pt x="2645" y="4904"/>
                  </a:cubicBezTo>
                  <a:cubicBezTo>
                    <a:pt x="2961" y="4904"/>
                    <a:pt x="3279" y="4843"/>
                    <a:pt x="3582" y="4718"/>
                  </a:cubicBezTo>
                  <a:cubicBezTo>
                    <a:pt x="4499" y="4338"/>
                    <a:pt x="5097" y="3444"/>
                    <a:pt x="5097" y="2453"/>
                  </a:cubicBezTo>
                  <a:cubicBezTo>
                    <a:pt x="5097" y="1098"/>
                    <a:pt x="3999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4" name="Google Shape;1174;p36"/>
          <p:cNvSpPr txBox="1"/>
          <p:nvPr/>
        </p:nvSpPr>
        <p:spPr>
          <a:xfrm>
            <a:off x="3648575" y="2496213"/>
            <a:ext cx="4238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Monika nazpívala píseň - Ve dvou, která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hrála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v pohádce Čertova Nevěsta.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UKÁZKA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75" name="Google Shape;117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00" y="983000"/>
            <a:ext cx="2664303" cy="332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37"/>
          <p:cNvSpPr txBox="1"/>
          <p:nvPr>
            <p:ph type="title"/>
          </p:nvPr>
        </p:nvSpPr>
        <p:spPr>
          <a:xfrm>
            <a:off x="1007325" y="3529250"/>
            <a:ext cx="36969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 Monika Bagárová, Ve dvou</a:t>
            </a:r>
            <a:endParaRPr/>
          </a:p>
        </p:txBody>
      </p:sp>
      <p:sp>
        <p:nvSpPr>
          <p:cNvPr id="1181" name="Google Shape;1181;p37"/>
          <p:cNvSpPr txBox="1"/>
          <p:nvPr>
            <p:ph idx="1" type="subTitle"/>
          </p:nvPr>
        </p:nvSpPr>
        <p:spPr>
          <a:xfrm>
            <a:off x="1082850" y="1617200"/>
            <a:ext cx="69783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“Láska je to štěstí a štěstí je náš sen, který snívám celou noc a celý den. Není to náhoda to kouzlo chvil, lásku nám osud připravil.“</a:t>
            </a:r>
            <a:endParaRPr/>
          </a:p>
        </p:txBody>
      </p:sp>
      <p:sp>
        <p:nvSpPr>
          <p:cNvPr id="1182" name="Google Shape;1182;p37"/>
          <p:cNvSpPr txBox="1"/>
          <p:nvPr>
            <p:ph idx="2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ZÁKLADNÍ ÚDAJE</a:t>
            </a:r>
            <a:endParaRPr/>
          </a:p>
        </p:txBody>
      </p:sp>
      <p:sp>
        <p:nvSpPr>
          <p:cNvPr id="1183" name="Google Shape;1183;p37"/>
          <p:cNvSpPr txBox="1"/>
          <p:nvPr>
            <p:ph idx="3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KARIÉRA</a:t>
            </a:r>
            <a:endParaRPr/>
          </a:p>
        </p:txBody>
      </p:sp>
      <p:sp>
        <p:nvSpPr>
          <p:cNvPr id="1184" name="Google Shape;1184;p37"/>
          <p:cNvSpPr txBox="1"/>
          <p:nvPr>
            <p:ph idx="4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ZAJÍMAVOST</a:t>
            </a:r>
            <a:endParaRPr b="1"/>
          </a:p>
        </p:txBody>
      </p:sp>
      <p:sp>
        <p:nvSpPr>
          <p:cNvPr id="1185" name="Google Shape;1185;p37"/>
          <p:cNvSpPr txBox="1"/>
          <p:nvPr>
            <p:ph idx="5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UKÁZKY</a:t>
            </a:r>
            <a:endParaRPr/>
          </a:p>
        </p:txBody>
      </p:sp>
      <p:sp>
        <p:nvSpPr>
          <p:cNvPr id="1186" name="Google Shape;1186;p37"/>
          <p:cNvSpPr txBox="1"/>
          <p:nvPr>
            <p:ph idx="6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Offline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Monika Bagárová</a:t>
            </a:r>
            <a:endParaRPr/>
          </a:p>
        </p:txBody>
      </p:sp>
      <p:grpSp>
        <p:nvGrpSpPr>
          <p:cNvPr id="1187" name="Google Shape;1187;p37"/>
          <p:cNvGrpSpPr/>
          <p:nvPr/>
        </p:nvGrpSpPr>
        <p:grpSpPr>
          <a:xfrm>
            <a:off x="6065700" y="4769275"/>
            <a:ext cx="1821575" cy="122625"/>
            <a:chOff x="6065700" y="4769275"/>
            <a:chExt cx="1821575" cy="122625"/>
          </a:xfrm>
        </p:grpSpPr>
        <p:sp>
          <p:nvSpPr>
            <p:cNvPr id="1188" name="Google Shape;1188;p37"/>
            <p:cNvSpPr/>
            <p:nvPr/>
          </p:nvSpPr>
          <p:spPr>
            <a:xfrm>
              <a:off x="6065700" y="4808150"/>
              <a:ext cx="1821575" cy="44900"/>
            </a:xfrm>
            <a:custGeom>
              <a:rect b="b" l="l" r="r" t="t"/>
              <a:pathLst>
                <a:path extrusionOk="0" h="1796" w="72863">
                  <a:moveTo>
                    <a:pt x="898" y="0"/>
                  </a:moveTo>
                  <a:cubicBezTo>
                    <a:pt x="402" y="0"/>
                    <a:pt x="0" y="402"/>
                    <a:pt x="0" y="898"/>
                  </a:cubicBezTo>
                  <a:cubicBezTo>
                    <a:pt x="0" y="1393"/>
                    <a:pt x="402" y="1795"/>
                    <a:pt x="898" y="1795"/>
                  </a:cubicBezTo>
                  <a:lnTo>
                    <a:pt x="71965" y="1795"/>
                  </a:lnTo>
                  <a:cubicBezTo>
                    <a:pt x="72460" y="1795"/>
                    <a:pt x="72862" y="1393"/>
                    <a:pt x="72862" y="898"/>
                  </a:cubicBezTo>
                  <a:cubicBezTo>
                    <a:pt x="72862" y="402"/>
                    <a:pt x="72460" y="0"/>
                    <a:pt x="71965" y="0"/>
                  </a:cubicBezTo>
                  <a:close/>
                </a:path>
              </a:pathLst>
            </a:custGeom>
            <a:solidFill>
              <a:srgbClr val="FFFFFF">
                <a:alpha val="16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6065700" y="4807950"/>
              <a:ext cx="3624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6382788" y="4807938"/>
              <a:ext cx="453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6367575" y="4769275"/>
              <a:ext cx="127450" cy="122625"/>
            </a:xfrm>
            <a:custGeom>
              <a:rect b="b" l="l" r="r" t="t"/>
              <a:pathLst>
                <a:path extrusionOk="0" h="4905" w="5098">
                  <a:moveTo>
                    <a:pt x="2645" y="0"/>
                  </a:moveTo>
                  <a:cubicBezTo>
                    <a:pt x="1654" y="0"/>
                    <a:pt x="759" y="597"/>
                    <a:pt x="380" y="1514"/>
                  </a:cubicBezTo>
                  <a:cubicBezTo>
                    <a:pt x="0" y="2430"/>
                    <a:pt x="210" y="3485"/>
                    <a:pt x="911" y="4186"/>
                  </a:cubicBezTo>
                  <a:cubicBezTo>
                    <a:pt x="1380" y="4655"/>
                    <a:pt x="2007" y="4904"/>
                    <a:pt x="2645" y="4904"/>
                  </a:cubicBezTo>
                  <a:cubicBezTo>
                    <a:pt x="2961" y="4904"/>
                    <a:pt x="3279" y="4843"/>
                    <a:pt x="3582" y="4718"/>
                  </a:cubicBezTo>
                  <a:cubicBezTo>
                    <a:pt x="4499" y="4338"/>
                    <a:pt x="5097" y="3444"/>
                    <a:pt x="5097" y="2453"/>
                  </a:cubicBezTo>
                  <a:cubicBezTo>
                    <a:pt x="5097" y="1098"/>
                    <a:pt x="3999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8"/>
          <p:cNvSpPr txBox="1"/>
          <p:nvPr>
            <p:ph type="title"/>
          </p:nvPr>
        </p:nvSpPr>
        <p:spPr>
          <a:xfrm>
            <a:off x="713225" y="821525"/>
            <a:ext cx="7717500" cy="371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Zdroje:</a:t>
            </a:r>
            <a:endParaRPr/>
          </a:p>
        </p:txBody>
      </p:sp>
      <p:sp>
        <p:nvSpPr>
          <p:cNvPr id="1197" name="Google Shape;1197;p38"/>
          <p:cNvSpPr txBox="1"/>
          <p:nvPr>
            <p:ph idx="1" type="subTitle"/>
          </p:nvPr>
        </p:nvSpPr>
        <p:spPr>
          <a:xfrm>
            <a:off x="710788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ZÁKLADNÍ ÚDAJE</a:t>
            </a:r>
            <a:endParaRPr/>
          </a:p>
        </p:txBody>
      </p:sp>
      <p:sp>
        <p:nvSpPr>
          <p:cNvPr id="1198" name="Google Shape;1198;p38"/>
          <p:cNvSpPr txBox="1"/>
          <p:nvPr>
            <p:ph idx="2" type="subTitle"/>
          </p:nvPr>
        </p:nvSpPr>
        <p:spPr>
          <a:xfrm>
            <a:off x="267566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KARIÉRA</a:t>
            </a:r>
            <a:endParaRPr/>
          </a:p>
        </p:txBody>
      </p:sp>
      <p:sp>
        <p:nvSpPr>
          <p:cNvPr id="1199" name="Google Shape;1199;p38"/>
          <p:cNvSpPr txBox="1"/>
          <p:nvPr>
            <p:ph idx="3" type="subTitle"/>
          </p:nvPr>
        </p:nvSpPr>
        <p:spPr>
          <a:xfrm>
            <a:off x="6604175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ZAJÍMAVOST</a:t>
            </a:r>
            <a:endParaRPr/>
          </a:p>
        </p:txBody>
      </p:sp>
      <p:sp>
        <p:nvSpPr>
          <p:cNvPr id="1200" name="Google Shape;1200;p38"/>
          <p:cNvSpPr txBox="1"/>
          <p:nvPr>
            <p:ph idx="4" type="subTitle"/>
          </p:nvPr>
        </p:nvSpPr>
        <p:spPr>
          <a:xfrm>
            <a:off x="4639913" y="303250"/>
            <a:ext cx="1828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UKÁZKY</a:t>
            </a:r>
            <a:endParaRPr/>
          </a:p>
        </p:txBody>
      </p:sp>
      <p:sp>
        <p:nvSpPr>
          <p:cNvPr id="1201" name="Google Shape;1201;p38"/>
          <p:cNvSpPr txBox="1"/>
          <p:nvPr>
            <p:ph idx="5" type="subTitle"/>
          </p:nvPr>
        </p:nvSpPr>
        <p:spPr>
          <a:xfrm>
            <a:off x="1007313" y="4670550"/>
            <a:ext cx="13806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Let Me Love U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Monika Bagárová</a:t>
            </a:r>
            <a:endParaRPr/>
          </a:p>
        </p:txBody>
      </p:sp>
      <p:sp>
        <p:nvSpPr>
          <p:cNvPr id="1202" name="Google Shape;1202;p38"/>
          <p:cNvSpPr txBox="1"/>
          <p:nvPr/>
        </p:nvSpPr>
        <p:spPr>
          <a:xfrm>
            <a:off x="713225" y="1193225"/>
            <a:ext cx="77175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3" name="Google Shape;1203;p38"/>
          <p:cNvSpPr txBox="1"/>
          <p:nvPr/>
        </p:nvSpPr>
        <p:spPr>
          <a:xfrm>
            <a:off x="720000" y="4007375"/>
            <a:ext cx="356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4" name="Google Shape;1204;p38"/>
          <p:cNvSpPr txBox="1"/>
          <p:nvPr/>
        </p:nvSpPr>
        <p:spPr>
          <a:xfrm>
            <a:off x="4861259" y="4007375"/>
            <a:ext cx="356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05" name="Google Shape;1205;p38"/>
          <p:cNvGrpSpPr/>
          <p:nvPr/>
        </p:nvGrpSpPr>
        <p:grpSpPr>
          <a:xfrm>
            <a:off x="6065694" y="4769275"/>
            <a:ext cx="1821581" cy="122625"/>
            <a:chOff x="6065694" y="4769275"/>
            <a:chExt cx="1821581" cy="122625"/>
          </a:xfrm>
        </p:grpSpPr>
        <p:sp>
          <p:nvSpPr>
            <p:cNvPr id="1206" name="Google Shape;1206;p38"/>
            <p:cNvSpPr/>
            <p:nvPr/>
          </p:nvSpPr>
          <p:spPr>
            <a:xfrm>
              <a:off x="6065700" y="4808150"/>
              <a:ext cx="1821575" cy="44900"/>
            </a:xfrm>
            <a:custGeom>
              <a:rect b="b" l="l" r="r" t="t"/>
              <a:pathLst>
                <a:path extrusionOk="0" h="1796" w="72863">
                  <a:moveTo>
                    <a:pt x="898" y="0"/>
                  </a:moveTo>
                  <a:cubicBezTo>
                    <a:pt x="402" y="0"/>
                    <a:pt x="0" y="402"/>
                    <a:pt x="0" y="898"/>
                  </a:cubicBezTo>
                  <a:cubicBezTo>
                    <a:pt x="0" y="1393"/>
                    <a:pt x="402" y="1795"/>
                    <a:pt x="898" y="1795"/>
                  </a:cubicBezTo>
                  <a:lnTo>
                    <a:pt x="71965" y="1795"/>
                  </a:lnTo>
                  <a:cubicBezTo>
                    <a:pt x="72460" y="1795"/>
                    <a:pt x="72862" y="1393"/>
                    <a:pt x="72862" y="898"/>
                  </a:cubicBezTo>
                  <a:cubicBezTo>
                    <a:pt x="72862" y="402"/>
                    <a:pt x="72460" y="0"/>
                    <a:pt x="71965" y="0"/>
                  </a:cubicBezTo>
                  <a:close/>
                </a:path>
              </a:pathLst>
            </a:custGeom>
            <a:solidFill>
              <a:srgbClr val="FFFFFF">
                <a:alpha val="16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6065694" y="4807950"/>
              <a:ext cx="1359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6156288" y="4807938"/>
              <a:ext cx="45300" cy="45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6136450" y="4769275"/>
              <a:ext cx="127450" cy="122625"/>
            </a:xfrm>
            <a:custGeom>
              <a:rect b="b" l="l" r="r" t="t"/>
              <a:pathLst>
                <a:path extrusionOk="0" h="4905" w="5098">
                  <a:moveTo>
                    <a:pt x="2645" y="0"/>
                  </a:moveTo>
                  <a:cubicBezTo>
                    <a:pt x="1654" y="0"/>
                    <a:pt x="759" y="597"/>
                    <a:pt x="380" y="1514"/>
                  </a:cubicBezTo>
                  <a:cubicBezTo>
                    <a:pt x="0" y="2430"/>
                    <a:pt x="210" y="3485"/>
                    <a:pt x="911" y="4186"/>
                  </a:cubicBezTo>
                  <a:cubicBezTo>
                    <a:pt x="1380" y="4655"/>
                    <a:pt x="2007" y="4904"/>
                    <a:pt x="2645" y="4904"/>
                  </a:cubicBezTo>
                  <a:cubicBezTo>
                    <a:pt x="2961" y="4904"/>
                    <a:pt x="3279" y="4843"/>
                    <a:pt x="3582" y="4718"/>
                  </a:cubicBezTo>
                  <a:cubicBezTo>
                    <a:pt x="4499" y="4338"/>
                    <a:pt x="5097" y="3444"/>
                    <a:pt x="5097" y="2453"/>
                  </a:cubicBezTo>
                  <a:cubicBezTo>
                    <a:pt x="5097" y="1098"/>
                    <a:pt x="3999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0" name="Google Shape;1210;p38"/>
          <p:cNvSpPr txBox="1"/>
          <p:nvPr/>
        </p:nvSpPr>
        <p:spPr>
          <a:xfrm>
            <a:off x="814400" y="1913375"/>
            <a:ext cx="73404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https://cs.wikipedia.org/wiki/Monika_Bag%C3%A1rov%C3%A1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https://zivotopis.osobnosti.cz/monika-bagarova.php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https://www.osobnosti.cz/monika-bagarova.php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oud Music Player App Pitch Deck by Slidesgo">
  <a:themeElements>
    <a:clrScheme name="Simple Light">
      <a:dk1>
        <a:srgbClr val="FFFFFF"/>
      </a:dk1>
      <a:lt1>
        <a:srgbClr val="00E4AE"/>
      </a:lt1>
      <a:dk2>
        <a:srgbClr val="00AEF8"/>
      </a:dk2>
      <a:lt2>
        <a:srgbClr val="FF58A4"/>
      </a:lt2>
      <a:accent1>
        <a:srgbClr val="853FFD"/>
      </a:accent1>
      <a:accent2>
        <a:srgbClr val="655990"/>
      </a:accent2>
      <a:accent3>
        <a:srgbClr val="3B2C72"/>
      </a:accent3>
      <a:accent4>
        <a:srgbClr val="090C2E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